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9" r:id="rId2"/>
    <p:sldId id="264" r:id="rId3"/>
    <p:sldId id="271" r:id="rId4"/>
    <p:sldId id="269" r:id="rId5"/>
    <p:sldId id="265" r:id="rId6"/>
    <p:sldId id="270" r:id="rId7"/>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64"/>
    <p:restoredTop sz="94697"/>
  </p:normalViewPr>
  <p:slideViewPr>
    <p:cSldViewPr snapToGrid="0" snapToObjects="1">
      <p:cViewPr varScale="1">
        <p:scale>
          <a:sx n="144" d="100"/>
          <a:sy n="144" d="100"/>
        </p:scale>
        <p:origin x="1088" y="1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658728-6378-4514-9016-A4612EAD19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5D3D963-9229-4DA2-87BC-16EBA9C88E1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BC75012-E711-4543-A7BA-2CA6FA5623F5}" type="datetimeFigureOut">
              <a:rPr lang="en-US" altLang="en-US"/>
              <a:pPr>
                <a:defRPr/>
              </a:pPr>
              <a:t>3/21/22</a:t>
            </a:fld>
            <a:endParaRPr lang="en-US" altLang="en-US" dirty="0"/>
          </a:p>
        </p:txBody>
      </p:sp>
      <p:sp>
        <p:nvSpPr>
          <p:cNvPr id="4" name="Footer Placeholder 3">
            <a:extLst>
              <a:ext uri="{FF2B5EF4-FFF2-40B4-BE49-F238E27FC236}">
                <a16:creationId xmlns:a16="http://schemas.microsoft.com/office/drawing/2014/main" id="{2D296769-B352-440B-92E6-2E7715E7C54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081D55E3-0367-4FBE-B339-4FDA59B556D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196A728-FC30-4239-A13A-1DBD62490CDB}"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037349-C56A-42DC-A7A6-FAD9DAEBB3D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3A06208-E76B-42EA-A1E1-C65AF92B4D3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C249347-FA50-441E-94C8-9172B0A88C15}" type="datetimeFigureOut">
              <a:rPr lang="en-US" altLang="en-US"/>
              <a:pPr>
                <a:defRPr/>
              </a:pPr>
              <a:t>3/21/22</a:t>
            </a:fld>
            <a:endParaRPr lang="en-US" altLang="en-US" dirty="0"/>
          </a:p>
        </p:txBody>
      </p:sp>
      <p:sp>
        <p:nvSpPr>
          <p:cNvPr id="4" name="Slide Image Placeholder 3">
            <a:extLst>
              <a:ext uri="{FF2B5EF4-FFF2-40B4-BE49-F238E27FC236}">
                <a16:creationId xmlns:a16="http://schemas.microsoft.com/office/drawing/2014/main" id="{4C2DBAE0-4E66-4F27-BEB5-7252CA51EF75}"/>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C86016D6-9A55-4A62-847F-700E6A4316F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4FD199B-3AD9-41C5-898A-F53A5E07FA2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D4D7EDEF-1508-4937-866F-2A8DB04BF49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ABDBCC4-B75D-4CDB-A20C-0051747F5E3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9144" y="0"/>
            <a:ext cx="9153144" cy="5143500"/>
          </a:xfrm>
          <a:prstGeom prst="rect">
            <a:avLst/>
          </a:prstGeom>
        </p:spPr>
        <p:txBody>
          <a:bodyPr/>
          <a:lstStyle/>
          <a:p>
            <a:pPr lvl="0"/>
            <a:r>
              <a:rPr lang="en-US" noProof="0" dirty="0"/>
              <a:t>Drag picture to placeholder or click icon to add</a:t>
            </a:r>
          </a:p>
        </p:txBody>
      </p:sp>
      <p:sp>
        <p:nvSpPr>
          <p:cNvPr id="19" name="Text Placeholder 18"/>
          <p:cNvSpPr>
            <a:spLocks noGrp="1"/>
          </p:cNvSpPr>
          <p:nvPr>
            <p:ph type="body" sz="quarter" idx="11"/>
          </p:nvPr>
        </p:nvSpPr>
        <p:spPr>
          <a:xfrm>
            <a:off x="227752" y="1532443"/>
            <a:ext cx="3637261" cy="1811289"/>
          </a:xfrm>
          <a:prstGeom prst="rect">
            <a:avLst/>
          </a:prstGeom>
        </p:spPr>
        <p:txBody>
          <a:bodyPr lIns="0" tIns="0" rIns="0" bIns="0" anchor="ctr" anchorCtr="0">
            <a:normAutofit/>
          </a:bodyPr>
          <a:lstStyle>
            <a:lvl1pPr marL="0">
              <a:spcBef>
                <a:spcPts val="0"/>
              </a:spcBef>
              <a:defRPr sz="3000" b="1" i="0">
                <a:solidFill>
                  <a:schemeClr val="bg1"/>
                </a:solidFill>
                <a:latin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3" name="Text Placeholder 2"/>
          <p:cNvSpPr>
            <a:spLocks noGrp="1"/>
          </p:cNvSpPr>
          <p:nvPr>
            <p:ph type="body" sz="quarter" idx="13"/>
          </p:nvPr>
        </p:nvSpPr>
        <p:spPr>
          <a:xfrm>
            <a:off x="227012" y="3718898"/>
            <a:ext cx="1783159" cy="361950"/>
          </a:xfrm>
          <a:prstGeom prst="rect">
            <a:avLst/>
          </a:prstGeom>
        </p:spPr>
        <p:txBody>
          <a:bodyPr lIns="0" tIns="0" rIns="0" bIns="0">
            <a:noAutofit/>
          </a:bodyPr>
          <a:lstStyle>
            <a:lvl1pPr>
              <a:spcBef>
                <a:spcPts val="0"/>
              </a:spcBef>
              <a:defRPr sz="1000" baseline="0">
                <a:solidFill>
                  <a:srgbClr val="FFFFFF"/>
                </a:solidFill>
              </a:defRPr>
            </a:lvl1pPr>
            <a:lvl2pPr marL="457200" indent="0">
              <a:buNone/>
              <a:defRPr/>
            </a:lvl2pPr>
            <a:lvl3pPr marL="914400" indent="0">
              <a:buNone/>
              <a:defRPr/>
            </a:lvl3pPr>
          </a:lstStyle>
          <a:p>
            <a:pPr lvl="0"/>
            <a:r>
              <a:rPr lang="en-US" dirty="0"/>
              <a:t>Click to edit Master text styles</a:t>
            </a:r>
          </a:p>
        </p:txBody>
      </p:sp>
    </p:spTree>
    <p:extLst>
      <p:ext uri="{BB962C8B-B14F-4D97-AF65-F5344CB8AC3E}">
        <p14:creationId xmlns:p14="http://schemas.microsoft.com/office/powerpoint/2010/main" val="27712760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7C3F94-2D9C-4ECA-B041-F83C46B1707C}"/>
              </a:ext>
            </a:extLst>
          </p:cNvPr>
          <p:cNvSpPr/>
          <p:nvPr userDrawn="1"/>
        </p:nvSpPr>
        <p:spPr>
          <a:xfrm>
            <a:off x="0" y="0"/>
            <a:ext cx="9153525" cy="5157788"/>
          </a:xfrm>
          <a:prstGeom prst="rect">
            <a:avLst/>
          </a:prstGeom>
          <a:solidFill>
            <a:srgbClr val="006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12C4171F-BEB2-4813-B431-688A5A8C117F}"/>
              </a:ext>
            </a:extLst>
          </p:cNvPr>
          <p:cNvSpPr txBox="1">
            <a:spLocks noChangeArrowheads="1"/>
          </p:cNvSpPr>
          <p:nvPr userDrawn="1"/>
        </p:nvSpPr>
        <p:spPr bwMode="auto">
          <a:xfrm>
            <a:off x="8315325" y="292100"/>
            <a:ext cx="184150" cy="369888"/>
          </a:xfrm>
          <a:prstGeom prst="rect">
            <a:avLst/>
          </a:prstGeom>
          <a:noFill/>
          <a:ln>
            <a:noFill/>
          </a:ln>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a:p>
        </p:txBody>
      </p:sp>
      <p:pic>
        <p:nvPicPr>
          <p:cNvPr id="6" name="Picture 8" descr="Logo&#10;&#10;Description automatically generated">
            <a:extLst>
              <a:ext uri="{FF2B5EF4-FFF2-40B4-BE49-F238E27FC236}">
                <a16:creationId xmlns:a16="http://schemas.microsoft.com/office/drawing/2014/main" id="{F2D8B0CF-A665-4F65-B607-C99DBE1CDD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95813" y="58738"/>
            <a:ext cx="12461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2"/>
          <p:cNvSpPr>
            <a:spLocks noGrp="1"/>
          </p:cNvSpPr>
          <p:nvPr>
            <p:ph idx="11"/>
          </p:nvPr>
        </p:nvSpPr>
        <p:spPr>
          <a:xfrm>
            <a:off x="0" y="0"/>
            <a:ext cx="4480560" cy="5156574"/>
          </a:xfrm>
          <a:prstGeom prst="rect">
            <a:avLst/>
          </a:prstGeom>
        </p:spPr>
        <p:txBody>
          <a:bodyPr vert="horz" lIns="0" tIns="0" rIns="0" bIns="0" rtlCol="0" anchor="ctr" anchorCtr="0">
            <a:normAutofit/>
          </a:bodyPr>
          <a:lstStyle>
            <a:lvl1pPr algn="ctr">
              <a:defRPr sz="3000" b="1">
                <a:solidFill>
                  <a:srgbClr val="FFFFFF"/>
                </a:solidFill>
              </a:defRPr>
            </a:lvl1pPr>
            <a:lvl2pPr marL="0" indent="0">
              <a:spcBef>
                <a:spcPts val="0"/>
              </a:spcBef>
              <a:buNone/>
              <a:defRPr>
                <a:solidFill>
                  <a:srgbClr val="FFFFFF"/>
                </a:solidFill>
              </a:defRPr>
            </a:lvl2pPr>
          </a:lstStyle>
          <a:p>
            <a:pPr lvl="0"/>
            <a:r>
              <a:rPr lang="en-US" dirty="0"/>
              <a:t>Click to edit Master text styles</a:t>
            </a:r>
          </a:p>
        </p:txBody>
      </p:sp>
      <p:sp>
        <p:nvSpPr>
          <p:cNvPr id="7" name="Text Placeholder 3"/>
          <p:cNvSpPr>
            <a:spLocks noGrp="1"/>
          </p:cNvSpPr>
          <p:nvPr>
            <p:ph type="body" sz="quarter" idx="12"/>
          </p:nvPr>
        </p:nvSpPr>
        <p:spPr>
          <a:xfrm>
            <a:off x="4997268" y="1583857"/>
            <a:ext cx="3737844" cy="3131018"/>
          </a:xfrm>
          <a:prstGeom prst="rect">
            <a:avLst/>
          </a:prstGeom>
        </p:spPr>
        <p:txBody>
          <a:bodyPr vert="horz" lIns="0" tIns="0" rIns="0" bIns="0"/>
          <a:lstStyle>
            <a:lvl1pPr marL="0">
              <a:spcBef>
                <a:spcPts val="0"/>
              </a:spcBef>
              <a:defRPr sz="3000" b="1" i="0">
                <a:solidFill>
                  <a:srgbClr val="FFFFFF"/>
                </a:solidFill>
                <a:latin typeface="Arial"/>
                <a:cs typeface="Arial"/>
              </a:defRPr>
            </a:lvl1pPr>
            <a:lvl2pPr marL="0" indent="0">
              <a:spcBef>
                <a:spcPts val="0"/>
              </a:spcBef>
              <a:buNone/>
              <a:defRPr baseline="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0013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Titl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0704B2-6292-4B7E-9C97-8E43B514D56A}"/>
              </a:ext>
            </a:extLst>
          </p:cNvPr>
          <p:cNvSpPr/>
          <p:nvPr userDrawn="1"/>
        </p:nvSpPr>
        <p:spPr>
          <a:xfrm>
            <a:off x="0" y="0"/>
            <a:ext cx="9153525" cy="5157788"/>
          </a:xfrm>
          <a:prstGeom prst="rect">
            <a:avLst/>
          </a:prstGeom>
          <a:solidFill>
            <a:srgbClr val="006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Box 3">
            <a:extLst>
              <a:ext uri="{FF2B5EF4-FFF2-40B4-BE49-F238E27FC236}">
                <a16:creationId xmlns:a16="http://schemas.microsoft.com/office/drawing/2014/main" id="{2B654123-758D-47FA-AA14-7B03AEAC93A9}"/>
              </a:ext>
            </a:extLst>
          </p:cNvPr>
          <p:cNvSpPr txBox="1">
            <a:spLocks noChangeArrowheads="1"/>
          </p:cNvSpPr>
          <p:nvPr userDrawn="1"/>
        </p:nvSpPr>
        <p:spPr bwMode="auto">
          <a:xfrm>
            <a:off x="8315325" y="292100"/>
            <a:ext cx="184150" cy="369888"/>
          </a:xfrm>
          <a:prstGeom prst="rect">
            <a:avLst/>
          </a:prstGeom>
          <a:noFill/>
          <a:ln>
            <a:noFill/>
          </a:ln>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a:p>
        </p:txBody>
      </p:sp>
      <p:pic>
        <p:nvPicPr>
          <p:cNvPr id="5" name="Picture 8" descr="Logo&#10;&#10;Description automatically generated">
            <a:extLst>
              <a:ext uri="{FF2B5EF4-FFF2-40B4-BE49-F238E27FC236}">
                <a16:creationId xmlns:a16="http://schemas.microsoft.com/office/drawing/2014/main" id="{F6C11164-5087-4CED-A4CC-B8B9313BF9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5913" y="58738"/>
            <a:ext cx="12461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p:cNvSpPr>
            <a:spLocks noGrp="1"/>
          </p:cNvSpPr>
          <p:nvPr>
            <p:ph type="body" sz="quarter" idx="12"/>
          </p:nvPr>
        </p:nvSpPr>
        <p:spPr>
          <a:xfrm>
            <a:off x="441648" y="1583857"/>
            <a:ext cx="8293463" cy="3131018"/>
          </a:xfrm>
          <a:prstGeom prst="rect">
            <a:avLst/>
          </a:prstGeom>
        </p:spPr>
        <p:txBody>
          <a:bodyPr vert="horz" lIns="0" tIns="0" rIns="0" bIns="0"/>
          <a:lstStyle>
            <a:lvl1pPr marL="0">
              <a:spcBef>
                <a:spcPts val="0"/>
              </a:spcBef>
              <a:defRPr sz="3000" b="1" i="0">
                <a:solidFill>
                  <a:srgbClr val="FFFFFF"/>
                </a:solidFill>
                <a:latin typeface="Arial"/>
                <a:cs typeface="Arial"/>
              </a:defRPr>
            </a:lvl1pPr>
            <a:lvl2pPr marL="0" indent="0">
              <a:spcBef>
                <a:spcPts val="0"/>
              </a:spcBef>
              <a:buNone/>
              <a:defRPr baseline="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0113244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Titl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C983C2-5427-421F-BAF0-E75229644172}"/>
              </a:ext>
            </a:extLst>
          </p:cNvPr>
          <p:cNvSpPr/>
          <p:nvPr userDrawn="1"/>
        </p:nvSpPr>
        <p:spPr>
          <a:xfrm>
            <a:off x="0" y="0"/>
            <a:ext cx="9153525" cy="5157788"/>
          </a:xfrm>
          <a:prstGeom prst="rect">
            <a:avLst/>
          </a:prstGeom>
          <a:solidFill>
            <a:srgbClr val="FFC6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Box 3">
            <a:extLst>
              <a:ext uri="{FF2B5EF4-FFF2-40B4-BE49-F238E27FC236}">
                <a16:creationId xmlns:a16="http://schemas.microsoft.com/office/drawing/2014/main" id="{57F41FAE-9389-4CC1-89FE-455ADDF68D10}"/>
              </a:ext>
            </a:extLst>
          </p:cNvPr>
          <p:cNvSpPr txBox="1">
            <a:spLocks noChangeArrowheads="1"/>
          </p:cNvSpPr>
          <p:nvPr userDrawn="1"/>
        </p:nvSpPr>
        <p:spPr bwMode="auto">
          <a:xfrm>
            <a:off x="8315325" y="292100"/>
            <a:ext cx="184150" cy="369888"/>
          </a:xfrm>
          <a:prstGeom prst="rect">
            <a:avLst/>
          </a:prstGeom>
          <a:noFill/>
          <a:ln>
            <a:noFill/>
          </a:ln>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a:p>
        </p:txBody>
      </p:sp>
      <p:pic>
        <p:nvPicPr>
          <p:cNvPr id="5" name="Picture 8" descr="Logo&#10;&#10;Description automatically generated">
            <a:extLst>
              <a:ext uri="{FF2B5EF4-FFF2-40B4-BE49-F238E27FC236}">
                <a16:creationId xmlns:a16="http://schemas.microsoft.com/office/drawing/2014/main" id="{1524C5E5-BB26-49E9-B029-2F537B1A33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5913" y="58738"/>
            <a:ext cx="12461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p:cNvSpPr>
            <a:spLocks noGrp="1"/>
          </p:cNvSpPr>
          <p:nvPr>
            <p:ph type="body" sz="quarter" idx="12"/>
          </p:nvPr>
        </p:nvSpPr>
        <p:spPr>
          <a:xfrm>
            <a:off x="441648" y="1583857"/>
            <a:ext cx="8293463" cy="3131018"/>
          </a:xfrm>
          <a:prstGeom prst="rect">
            <a:avLst/>
          </a:prstGeom>
        </p:spPr>
        <p:txBody>
          <a:bodyPr vert="horz" lIns="0" tIns="0" rIns="0" bIns="0"/>
          <a:lstStyle>
            <a:lvl1pPr marL="0">
              <a:spcBef>
                <a:spcPts val="0"/>
              </a:spcBef>
              <a:defRPr sz="3000" b="1" i="0">
                <a:solidFill>
                  <a:srgbClr val="FFFFFF"/>
                </a:solidFill>
                <a:latin typeface="Arial"/>
                <a:cs typeface="Arial"/>
              </a:defRPr>
            </a:lvl1pPr>
            <a:lvl2pPr marL="0" indent="0">
              <a:spcBef>
                <a:spcPts val="0"/>
              </a:spcBef>
              <a:buNone/>
              <a:defRPr baseline="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7558509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ext Placeholder 3"/>
          <p:cNvSpPr>
            <a:spLocks noGrp="1"/>
          </p:cNvSpPr>
          <p:nvPr>
            <p:ph type="body" sz="quarter" idx="12"/>
          </p:nvPr>
        </p:nvSpPr>
        <p:spPr>
          <a:xfrm>
            <a:off x="501792" y="1583857"/>
            <a:ext cx="3810941" cy="3131018"/>
          </a:xfrm>
          <a:prstGeom prst="rect">
            <a:avLst/>
          </a:prstGeom>
        </p:spPr>
        <p:txBody>
          <a:bodyPr vert="horz" lIns="0" tIns="0" rIns="0" bIns="0"/>
          <a:lstStyle>
            <a:lvl1pPr marL="0">
              <a:spcBef>
                <a:spcPts val="0"/>
              </a:spcBef>
              <a:defRPr sz="2000" b="1"/>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idx="11"/>
          </p:nvPr>
        </p:nvSpPr>
        <p:spPr>
          <a:xfrm>
            <a:off x="4672577" y="712598"/>
            <a:ext cx="4480560" cy="4430902"/>
          </a:xfrm>
          <a:prstGeom prst="rect">
            <a:avLst/>
          </a:prstGeom>
        </p:spPr>
        <p:txBody>
          <a:bodyPr vert="horz" lIns="0" tIns="0" rIns="0" bIns="0" rtlCol="0" anchor="ctr" anchorCtr="0">
            <a:normAutofit/>
          </a:bodyPr>
          <a:lstStyle>
            <a:lvl1pPr algn="ctr">
              <a:defRPr sz="3000" b="1">
                <a:solidFill>
                  <a:schemeClr val="tx1"/>
                </a:solidFill>
              </a:defRPr>
            </a:lvl1pPr>
            <a:lvl2pPr marL="0" indent="0">
              <a:spcBef>
                <a:spcPts val="0"/>
              </a:spcBef>
              <a:buNone/>
              <a:defRPr>
                <a:solidFill>
                  <a:srgbClr val="FFFFFF"/>
                </a:solidFill>
              </a:defRPr>
            </a:lvl2pPr>
          </a:lstStyle>
          <a:p>
            <a:pPr lvl="0"/>
            <a:r>
              <a:rPr lang="en-US" dirty="0"/>
              <a:t>Click to edit Master text styles</a:t>
            </a:r>
          </a:p>
        </p:txBody>
      </p:sp>
      <p:sp>
        <p:nvSpPr>
          <p:cNvPr id="5" name="Text Placeholder 4"/>
          <p:cNvSpPr>
            <a:spLocks noGrp="1"/>
          </p:cNvSpPr>
          <p:nvPr>
            <p:ph type="body" sz="quarter" idx="13"/>
          </p:nvPr>
        </p:nvSpPr>
        <p:spPr>
          <a:xfrm>
            <a:off x="6176711" y="228989"/>
            <a:ext cx="2740741" cy="265113"/>
          </a:xfrm>
          <a:prstGeom prst="rect">
            <a:avLst/>
          </a:prstGeom>
        </p:spPr>
        <p:txBody>
          <a:bodyPr vert="horz" lIns="0" tIns="0" rIns="0" bIns="0"/>
          <a:lstStyle>
            <a:lvl1pPr marL="0" algn="r">
              <a:spcBef>
                <a:spcPts val="0"/>
              </a:spcBef>
              <a:defRPr sz="1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Date Placeholder 1">
            <a:extLst>
              <a:ext uri="{FF2B5EF4-FFF2-40B4-BE49-F238E27FC236}">
                <a16:creationId xmlns:a16="http://schemas.microsoft.com/office/drawing/2014/main" id="{DD354B77-393A-4723-9192-02C58216B5D6}"/>
              </a:ext>
            </a:extLst>
          </p:cNvPr>
          <p:cNvSpPr>
            <a:spLocks noGrp="1"/>
          </p:cNvSpPr>
          <p:nvPr>
            <p:ph type="dt" sz="half" idx="14"/>
          </p:nvPr>
        </p:nvSpPr>
        <p:spPr/>
        <p:txBody>
          <a:bodyPr/>
          <a:lstStyle>
            <a:lvl1pPr>
              <a:defRPr/>
            </a:lvl1pPr>
          </a:lstStyle>
          <a:p>
            <a:pPr>
              <a:defRPr/>
            </a:pPr>
            <a:fld id="{D226B2A5-3811-43EE-AF37-9FCC59DE5517}" type="datetime1">
              <a:rPr lang="en-US" altLang="en-US"/>
              <a:pPr>
                <a:defRPr/>
              </a:pPr>
              <a:t>3/21/22</a:t>
            </a:fld>
            <a:endParaRPr lang="en-US" altLang="en-US" dirty="0"/>
          </a:p>
        </p:txBody>
      </p:sp>
      <p:sp>
        <p:nvSpPr>
          <p:cNvPr id="7" name="Slide Number Placeholder 2">
            <a:extLst>
              <a:ext uri="{FF2B5EF4-FFF2-40B4-BE49-F238E27FC236}">
                <a16:creationId xmlns:a16="http://schemas.microsoft.com/office/drawing/2014/main" id="{8CB2A455-E2F5-47D8-9944-625F3B1E20C8}"/>
              </a:ext>
            </a:extLst>
          </p:cNvPr>
          <p:cNvSpPr>
            <a:spLocks noGrp="1"/>
          </p:cNvSpPr>
          <p:nvPr>
            <p:ph type="sldNum" sz="quarter" idx="15"/>
          </p:nvPr>
        </p:nvSpPr>
        <p:spPr/>
        <p:txBody>
          <a:bodyPr/>
          <a:lstStyle>
            <a:lvl1pPr>
              <a:defRPr/>
            </a:lvl1pPr>
          </a:lstStyle>
          <a:p>
            <a:pPr>
              <a:defRPr/>
            </a:pPr>
            <a:fld id="{BAD7F8DD-2758-433F-BF81-89B263D9AE4A}" type="slidenum">
              <a:rPr lang="en-US" altLang="en-US"/>
              <a:pPr>
                <a:defRPr/>
              </a:pPr>
              <a:t>‹#›</a:t>
            </a:fld>
            <a:endParaRPr lang="en-US" altLang="en-US" dirty="0"/>
          </a:p>
        </p:txBody>
      </p:sp>
    </p:spTree>
    <p:extLst>
      <p:ext uri="{BB962C8B-B14F-4D97-AF65-F5344CB8AC3E}">
        <p14:creationId xmlns:p14="http://schemas.microsoft.com/office/powerpoint/2010/main" val="238368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Text Placeholder 3"/>
          <p:cNvSpPr>
            <a:spLocks noGrp="1"/>
          </p:cNvSpPr>
          <p:nvPr>
            <p:ph type="body" sz="quarter" idx="12"/>
          </p:nvPr>
        </p:nvSpPr>
        <p:spPr>
          <a:xfrm>
            <a:off x="501792" y="1583857"/>
            <a:ext cx="8315553" cy="3131018"/>
          </a:xfrm>
          <a:prstGeom prst="rect">
            <a:avLst/>
          </a:prstGeom>
        </p:spPr>
        <p:txBody>
          <a:bodyPr vert="horz" lIns="0" tIns="0" rIns="0" bIns="0"/>
          <a:lstStyle>
            <a:lvl1pPr marL="0">
              <a:spcBef>
                <a:spcPts val="0"/>
              </a:spcBef>
              <a:defRPr sz="2000" b="1"/>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p:nvPr>
        </p:nvSpPr>
        <p:spPr>
          <a:xfrm>
            <a:off x="6176711" y="228989"/>
            <a:ext cx="2740741" cy="265113"/>
          </a:xfrm>
          <a:prstGeom prst="rect">
            <a:avLst/>
          </a:prstGeom>
        </p:spPr>
        <p:txBody>
          <a:bodyPr vert="horz" lIns="0" tIns="0" rIns="0" bIns="0"/>
          <a:lstStyle>
            <a:lvl1pPr marL="0" algn="r">
              <a:spcBef>
                <a:spcPts val="0"/>
              </a:spcBef>
              <a:defRPr sz="1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Date Placeholder 1">
            <a:extLst>
              <a:ext uri="{FF2B5EF4-FFF2-40B4-BE49-F238E27FC236}">
                <a16:creationId xmlns:a16="http://schemas.microsoft.com/office/drawing/2014/main" id="{AE3B3B00-800F-4235-8869-77EACCCAA09C}"/>
              </a:ext>
            </a:extLst>
          </p:cNvPr>
          <p:cNvSpPr>
            <a:spLocks noGrp="1"/>
          </p:cNvSpPr>
          <p:nvPr>
            <p:ph type="dt" sz="half" idx="15"/>
          </p:nvPr>
        </p:nvSpPr>
        <p:spPr/>
        <p:txBody>
          <a:bodyPr/>
          <a:lstStyle>
            <a:lvl1pPr>
              <a:defRPr/>
            </a:lvl1pPr>
          </a:lstStyle>
          <a:p>
            <a:pPr>
              <a:defRPr/>
            </a:pPr>
            <a:fld id="{EFAA0CBD-54DF-49E7-9DAF-CA5D26402D30}" type="datetime1">
              <a:rPr lang="en-US" altLang="en-US"/>
              <a:pPr>
                <a:defRPr/>
              </a:pPr>
              <a:t>3/21/22</a:t>
            </a:fld>
            <a:endParaRPr lang="en-US" altLang="en-US" dirty="0"/>
          </a:p>
        </p:txBody>
      </p:sp>
      <p:sp>
        <p:nvSpPr>
          <p:cNvPr id="6" name="Slide Number Placeholder 2">
            <a:extLst>
              <a:ext uri="{FF2B5EF4-FFF2-40B4-BE49-F238E27FC236}">
                <a16:creationId xmlns:a16="http://schemas.microsoft.com/office/drawing/2014/main" id="{F4A22335-0EA9-402F-9125-87F898067555}"/>
              </a:ext>
            </a:extLst>
          </p:cNvPr>
          <p:cNvSpPr>
            <a:spLocks noGrp="1"/>
          </p:cNvSpPr>
          <p:nvPr>
            <p:ph type="sldNum" sz="quarter" idx="16"/>
          </p:nvPr>
        </p:nvSpPr>
        <p:spPr/>
        <p:txBody>
          <a:bodyPr/>
          <a:lstStyle>
            <a:lvl1pPr>
              <a:defRPr/>
            </a:lvl1pPr>
          </a:lstStyle>
          <a:p>
            <a:pPr>
              <a:defRPr/>
            </a:pPr>
            <a:fld id="{5421D740-F106-495A-9756-C61B1B883C09}" type="slidenum">
              <a:rPr lang="en-US" altLang="en-US"/>
              <a:pPr>
                <a:defRPr/>
              </a:pPr>
              <a:t>‹#›</a:t>
            </a:fld>
            <a:endParaRPr lang="en-US" altLang="en-US" dirty="0"/>
          </a:p>
        </p:txBody>
      </p:sp>
    </p:spTree>
    <p:extLst>
      <p:ext uri="{BB962C8B-B14F-4D97-AF65-F5344CB8AC3E}">
        <p14:creationId xmlns:p14="http://schemas.microsoft.com/office/powerpoint/2010/main" val="362278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nyu_white.png">
            <a:extLst>
              <a:ext uri="{FF2B5EF4-FFF2-40B4-BE49-F238E27FC236}">
                <a16:creationId xmlns:a16="http://schemas.microsoft.com/office/drawing/2014/main" id="{A73CDF5C-8845-4459-9E2F-B0138BEB6BE5}"/>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0188" y="234950"/>
            <a:ext cx="673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4FD96F9-ECB3-4767-BC83-147098E19EDE}"/>
              </a:ext>
            </a:extLst>
          </p:cNvPr>
          <p:cNvSpPr/>
          <p:nvPr userDrawn="1"/>
        </p:nvSpPr>
        <p:spPr>
          <a:xfrm>
            <a:off x="0" y="0"/>
            <a:ext cx="9153525" cy="712788"/>
          </a:xfrm>
          <a:prstGeom prst="rect">
            <a:avLst/>
          </a:prstGeom>
          <a:solidFill>
            <a:srgbClr val="006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Date Placeholder 1">
            <a:extLst>
              <a:ext uri="{FF2B5EF4-FFF2-40B4-BE49-F238E27FC236}">
                <a16:creationId xmlns:a16="http://schemas.microsoft.com/office/drawing/2014/main" id="{2BA5F202-21CA-4D9C-8867-37B908403D06}"/>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DEBDD905-798E-4747-9D16-C001718E1FB4}" type="datetime1">
              <a:rPr lang="en-US" altLang="en-US"/>
              <a:pPr>
                <a:defRPr/>
              </a:pPr>
              <a:t>3/21/22</a:t>
            </a:fld>
            <a:endParaRPr lang="en-US" altLang="en-US" dirty="0"/>
          </a:p>
        </p:txBody>
      </p:sp>
      <p:sp>
        <p:nvSpPr>
          <p:cNvPr id="3" name="Slide Number Placeholder 2">
            <a:extLst>
              <a:ext uri="{FF2B5EF4-FFF2-40B4-BE49-F238E27FC236}">
                <a16:creationId xmlns:a16="http://schemas.microsoft.com/office/drawing/2014/main" id="{B94BAF1C-291C-43A4-89D3-E81C139689DA}"/>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09518B1-4454-43B3-9331-0A7DB57E3CFD}" type="slidenum">
              <a:rPr lang="en-US" altLang="en-US"/>
              <a:pPr>
                <a:defRPr/>
              </a:pPr>
              <a:t>‹#›</a:t>
            </a:fld>
            <a:endParaRPr lang="en-US" altLang="en-US" dirty="0"/>
          </a:p>
        </p:txBody>
      </p:sp>
      <p:pic>
        <p:nvPicPr>
          <p:cNvPr id="1030" name="Picture 5" descr="Logo&#10;&#10;Description automatically generated">
            <a:extLst>
              <a:ext uri="{FF2B5EF4-FFF2-40B4-BE49-F238E27FC236}">
                <a16:creationId xmlns:a16="http://schemas.microsoft.com/office/drawing/2014/main" id="{F885D4FA-2C1A-4FFD-8542-D8F41EF14202}"/>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7313" y="0"/>
            <a:ext cx="173672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17" r:id="rId5"/>
    <p:sldLayoutId id="2147483718" r:id="rId6"/>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2400" kern="1200">
          <a:solidFill>
            <a:schemeClr val="tx1"/>
          </a:solidFill>
          <a:latin typeface="+mn-lt"/>
          <a:ea typeface="ＭＳ Ｐゴシック" charset="0"/>
          <a:cs typeface="ＭＳ Ｐゴシック" charset="0"/>
        </a:defRPr>
      </a:lvl1pPr>
      <a:lvl2pPr marL="628650" indent="-17145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2pPr>
      <a:lvl3pPr marL="1085850" indent="-17145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Courier New" panose="02070309020205020404" pitchFamily="49" charset="0"/>
        <a:buChar char="o"/>
        <a:defRPr sz="1400" kern="1200">
          <a:solidFill>
            <a:schemeClr val="tx1"/>
          </a:solidFill>
          <a:latin typeface="+mn-lt"/>
          <a:ea typeface="ＭＳ Ｐゴシック" charset="0"/>
          <a:cs typeface="+mn-cs"/>
        </a:defRPr>
      </a:lvl4pPr>
      <a:lvl5pPr marL="2114550" indent="-28575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Placeholder 9">
            <a:extLst>
              <a:ext uri="{FF2B5EF4-FFF2-40B4-BE49-F238E27FC236}">
                <a16:creationId xmlns:a16="http://schemas.microsoft.com/office/drawing/2014/main" id="{30C84076-BB56-4E4C-884F-6E861A98973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96E0BB7-56C9-4A03-AE70-2A44F07F831F}"/>
              </a:ext>
            </a:extLst>
          </p:cNvPr>
          <p:cNvSpPr>
            <a:spLocks noChangeArrowheads="1"/>
          </p:cNvSpPr>
          <p:nvPr/>
        </p:nvSpPr>
        <p:spPr bwMode="auto">
          <a:xfrm>
            <a:off x="-12700" y="1041400"/>
            <a:ext cx="4205288" cy="3200400"/>
          </a:xfrm>
          <a:prstGeom prst="rect">
            <a:avLst/>
          </a:prstGeom>
          <a:solidFill>
            <a:srgbClr val="006651">
              <a:alpha val="85000"/>
            </a:srgbClr>
          </a:solidFill>
          <a:ln>
            <a:noFill/>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7171" name="Text Placeholder 2">
            <a:extLst>
              <a:ext uri="{FF2B5EF4-FFF2-40B4-BE49-F238E27FC236}">
                <a16:creationId xmlns:a16="http://schemas.microsoft.com/office/drawing/2014/main" id="{4C643CBD-7516-4E03-9ACB-6DBBA862BE5B}"/>
              </a:ext>
            </a:extLst>
          </p:cNvPr>
          <p:cNvSpPr>
            <a:spLocks noGrp="1"/>
          </p:cNvSpPr>
          <p:nvPr>
            <p:ph type="body" sz="quarter" idx="11"/>
          </p:nvPr>
        </p:nvSpPr>
        <p:spPr bwMode="auto">
          <a:xfrm>
            <a:off x="227013" y="1531938"/>
            <a:ext cx="3638550" cy="181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a:spcBef>
                <a:spcPct val="0"/>
              </a:spcBef>
            </a:pPr>
            <a:r>
              <a:rPr lang="en-US" altLang="en-US" sz="3200" dirty="0">
                <a:latin typeface="Arial" panose="020B0604020202020204" pitchFamily="34" charset="0"/>
                <a:ea typeface="ＭＳ Ｐゴシック" panose="020B0600070205080204" pitchFamily="34" charset="-128"/>
              </a:rPr>
              <a:t>ACE Learner Success Lab</a:t>
            </a:r>
          </a:p>
          <a:p>
            <a:pPr>
              <a:spcBef>
                <a:spcPct val="0"/>
              </a:spcBef>
            </a:pPr>
            <a:r>
              <a:rPr lang="en-US" altLang="en-US" sz="2000" dirty="0">
                <a:latin typeface="Arial" panose="020B0604020202020204" pitchFamily="34" charset="0"/>
                <a:ea typeface="ＭＳ Ｐゴシック" panose="020B0600070205080204" pitchFamily="34" charset="-128"/>
              </a:rPr>
              <a:t>(Senate Presentation)</a:t>
            </a:r>
          </a:p>
        </p:txBody>
      </p:sp>
      <p:sp>
        <p:nvSpPr>
          <p:cNvPr id="7172" name="Text Placeholder 3">
            <a:extLst>
              <a:ext uri="{FF2B5EF4-FFF2-40B4-BE49-F238E27FC236}">
                <a16:creationId xmlns:a16="http://schemas.microsoft.com/office/drawing/2014/main" id="{1071A106-12B7-4133-B7B8-1696D3D29DE9}"/>
              </a:ext>
            </a:extLst>
          </p:cNvPr>
          <p:cNvSpPr>
            <a:spLocks noGrp="1"/>
          </p:cNvSpPr>
          <p:nvPr>
            <p:ph type="body" sz="quarter" idx="13"/>
          </p:nvPr>
        </p:nvSpPr>
        <p:spPr bwMode="auto">
          <a:xfrm>
            <a:off x="227013" y="3719513"/>
            <a:ext cx="1782762" cy="36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pPr>
            <a:r>
              <a:rPr lang="en-US" altLang="en-US" dirty="0">
                <a:ea typeface="ＭＳ Ｐゴシック" panose="020B0600070205080204" pitchFamily="34" charset="-128"/>
              </a:rPr>
              <a:t>March 21, 2022</a:t>
            </a:r>
          </a:p>
        </p:txBody>
      </p:sp>
      <p:pic>
        <p:nvPicPr>
          <p:cNvPr id="7173" name="Picture 6" descr="Logo&#10;&#10;Description automatically generated">
            <a:extLst>
              <a:ext uri="{FF2B5EF4-FFF2-40B4-BE49-F238E27FC236}">
                <a16:creationId xmlns:a16="http://schemas.microsoft.com/office/drawing/2014/main" id="{218CFC8B-EA7D-4E99-B617-557E27C3A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062038"/>
            <a:ext cx="17367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Placeholder 1">
            <a:extLst>
              <a:ext uri="{FF2B5EF4-FFF2-40B4-BE49-F238E27FC236}">
                <a16:creationId xmlns:a16="http://schemas.microsoft.com/office/drawing/2014/main" id="{FCE46C72-3C80-4507-934F-AB2DFAA073D4}"/>
              </a:ext>
            </a:extLst>
          </p:cNvPr>
          <p:cNvSpPr>
            <a:spLocks noGrp="1"/>
          </p:cNvSpPr>
          <p:nvPr>
            <p:ph type="body" sz="quarter" idx="12"/>
          </p:nvPr>
        </p:nvSpPr>
        <p:spPr bwMode="auto">
          <a:xfrm>
            <a:off x="372141" y="1052623"/>
            <a:ext cx="4199860" cy="3662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rtl="0" fontAlgn="base"/>
            <a:r>
              <a:rPr lang="en-US" b="1" i="0" dirty="0">
                <a:solidFill>
                  <a:srgbClr val="000000"/>
                </a:solidFill>
                <a:effectLst/>
                <a:latin typeface="+mj-lt"/>
              </a:rPr>
              <a:t>American Council on Education</a:t>
            </a:r>
          </a:p>
          <a:p>
            <a:pPr algn="ctr" rtl="0" fontAlgn="base"/>
            <a:endParaRPr lang="en-US" sz="1400" b="0" i="1" dirty="0">
              <a:solidFill>
                <a:srgbClr val="000000"/>
              </a:solidFill>
              <a:effectLst/>
            </a:endParaRPr>
          </a:p>
          <a:p>
            <a:pPr rtl="0" fontAlgn="base"/>
            <a:r>
              <a:rPr lang="en-US" sz="1400" b="0" i="1" dirty="0">
                <a:solidFill>
                  <a:srgbClr val="000000"/>
                </a:solidFill>
              </a:rPr>
              <a:t>The Learner Success Lab is an opportunity to evaluate our academic and support systems from the learner’s perspective, reflecting on what we do well, what we need to work on, and how best to support learners throughout their academic years and beyond.</a:t>
            </a:r>
          </a:p>
          <a:p>
            <a:pPr algn="ctr" rtl="0" fontAlgn="base"/>
            <a:endParaRPr lang="en-US" sz="1400" b="0" i="1" dirty="0">
              <a:solidFill>
                <a:srgbClr val="000000"/>
              </a:solidFill>
            </a:endParaRPr>
          </a:p>
          <a:p>
            <a:pPr rtl="0" fontAlgn="base"/>
            <a:r>
              <a:rPr lang="en-US" sz="1400" b="0" i="1" dirty="0">
                <a:solidFill>
                  <a:srgbClr val="000000"/>
                </a:solidFill>
              </a:rPr>
              <a:t>NJCU is 1 of 10 institutions participating in Cohort 2.</a:t>
            </a:r>
          </a:p>
          <a:p>
            <a:pPr rtl="0" fontAlgn="base"/>
            <a:endParaRPr lang="en-US" sz="1400" b="0" i="1" dirty="0">
              <a:solidFill>
                <a:srgbClr val="000000"/>
              </a:solidFill>
            </a:endParaRPr>
          </a:p>
          <a:p>
            <a:pPr rtl="0" fontAlgn="base"/>
            <a:r>
              <a:rPr lang="en-US" sz="1400" b="0" i="1" dirty="0">
                <a:solidFill>
                  <a:srgbClr val="000000"/>
                </a:solidFill>
              </a:rPr>
              <a:t>We’re working with a coach—Boston University’s Mary Churchill—to help us guide us in our work.</a:t>
            </a:r>
          </a:p>
          <a:p>
            <a:pPr rtl="0" fontAlgn="base"/>
            <a:endParaRPr lang="en-US" sz="1400" b="0" i="1" dirty="0">
              <a:solidFill>
                <a:srgbClr val="000000"/>
              </a:solidFill>
            </a:endParaRPr>
          </a:p>
          <a:p>
            <a:pPr rtl="0" fontAlgn="base"/>
            <a:r>
              <a:rPr lang="en-US" sz="1400" b="0" i="1" dirty="0">
                <a:solidFill>
                  <a:srgbClr val="000000"/>
                </a:solidFill>
              </a:rPr>
              <a:t>It is an 18-month long process.</a:t>
            </a:r>
          </a:p>
          <a:p>
            <a:pPr algn="ctr" rtl="0" fontAlgn="base"/>
            <a:endParaRPr lang="en-US" sz="1400" b="0" i="1" dirty="0">
              <a:solidFill>
                <a:srgbClr val="000000"/>
              </a:solidFill>
            </a:endParaRPr>
          </a:p>
          <a:p>
            <a:pPr rtl="0" fontAlgn="base"/>
            <a:endParaRPr lang="en-US" sz="1400" b="0" i="1" dirty="0">
              <a:solidFill>
                <a:srgbClr val="595959"/>
              </a:solidFill>
              <a:effectLst/>
              <a:latin typeface="Segoe UI" panose="020B0502040204020203" pitchFamily="34" charset="0"/>
            </a:endParaRPr>
          </a:p>
          <a:p>
            <a:pPr>
              <a:spcBef>
                <a:spcPct val="0"/>
              </a:spcBef>
            </a:pPr>
            <a:endParaRPr lang="en-US" altLang="en-US" sz="1400" dirty="0">
              <a:ea typeface="ＭＳ Ｐゴシック" panose="020B0600070205080204" pitchFamily="34" charset="-128"/>
            </a:endParaRPr>
          </a:p>
          <a:p>
            <a:pPr marL="342900">
              <a:spcBef>
                <a:spcPct val="0"/>
              </a:spcBef>
              <a:buFont typeface="Arial" panose="020B0604020202020204" pitchFamily="34" charset="0"/>
              <a:buChar char="•"/>
            </a:pPr>
            <a:endParaRPr lang="en-US" altLang="en-US" dirty="0">
              <a:ea typeface="ＭＳ Ｐゴシック" panose="020B0600070205080204" pitchFamily="34" charset="-128"/>
            </a:endParaRPr>
          </a:p>
        </p:txBody>
      </p:sp>
      <p:sp>
        <p:nvSpPr>
          <p:cNvPr id="10243" name="Date Placeholder 1">
            <a:extLst>
              <a:ext uri="{FF2B5EF4-FFF2-40B4-BE49-F238E27FC236}">
                <a16:creationId xmlns:a16="http://schemas.microsoft.com/office/drawing/2014/main" id="{F7605289-FA33-46AF-B422-BD2A5E7B368A}"/>
              </a:ext>
            </a:extLst>
          </p:cNvPr>
          <p:cNvSpPr>
            <a:spLocks noGrp="1" noChangeArrowheads="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0BCAD6-3579-4A5E-883A-BB9B85704257}" type="datetime1">
              <a:rPr lang="en-US" altLang="en-US" smtClean="0">
                <a:solidFill>
                  <a:srgbClr val="898989"/>
                </a:solidFill>
              </a:rPr>
              <a:pPr/>
              <a:t>3/21/22</a:t>
            </a:fld>
            <a:endParaRPr lang="en-US" altLang="en-US" dirty="0">
              <a:solidFill>
                <a:srgbClr val="898989"/>
              </a:solidFill>
            </a:endParaRPr>
          </a:p>
        </p:txBody>
      </p:sp>
      <p:sp>
        <p:nvSpPr>
          <p:cNvPr id="10244" name="Slide Number Placeholder 2">
            <a:extLst>
              <a:ext uri="{FF2B5EF4-FFF2-40B4-BE49-F238E27FC236}">
                <a16:creationId xmlns:a16="http://schemas.microsoft.com/office/drawing/2014/main" id="{0977CEA3-C615-4B44-941D-110655B16487}"/>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395D08-03D8-46F8-AC0C-88CCADA0BBB5}" type="slidenum">
              <a:rPr lang="en-US" altLang="en-US" smtClean="0">
                <a:solidFill>
                  <a:srgbClr val="898989"/>
                </a:solidFill>
              </a:rPr>
              <a:pPr/>
              <a:t>2</a:t>
            </a:fld>
            <a:endParaRPr lang="en-US" altLang="en-US" dirty="0">
              <a:solidFill>
                <a:srgbClr val="898989"/>
              </a:solidFill>
            </a:endParaRPr>
          </a:p>
        </p:txBody>
      </p:sp>
      <p:pic>
        <p:nvPicPr>
          <p:cNvPr id="6" name="Picture 5" descr="Diagram&#10;&#10;Description automatically generated">
            <a:extLst>
              <a:ext uri="{FF2B5EF4-FFF2-40B4-BE49-F238E27FC236}">
                <a16:creationId xmlns:a16="http://schemas.microsoft.com/office/drawing/2014/main" id="{9FF025D4-46FB-CB40-ACB9-2440974728BC}"/>
              </a:ext>
            </a:extLst>
          </p:cNvPr>
          <p:cNvPicPr>
            <a:picLocks noChangeAspect="1"/>
          </p:cNvPicPr>
          <p:nvPr/>
        </p:nvPicPr>
        <p:blipFill>
          <a:blip r:embed="rId2"/>
          <a:stretch>
            <a:fillRect/>
          </a:stretch>
        </p:blipFill>
        <p:spPr>
          <a:xfrm>
            <a:off x="4970332" y="968188"/>
            <a:ext cx="3801527" cy="35836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EBBF1F-76DC-4F54-93CE-7BF9E5EBB7DA}"/>
              </a:ext>
            </a:extLst>
          </p:cNvPr>
          <p:cNvSpPr>
            <a:spLocks noGrp="1"/>
          </p:cNvSpPr>
          <p:nvPr>
            <p:ph type="body" sz="quarter" idx="12"/>
          </p:nvPr>
        </p:nvSpPr>
        <p:spPr>
          <a:xfrm>
            <a:off x="276448" y="988828"/>
            <a:ext cx="8540898" cy="3726047"/>
          </a:xfrm>
        </p:spPr>
        <p:txBody>
          <a:bodyPr/>
          <a:lstStyle/>
          <a:p>
            <a:pPr algn="ctr"/>
            <a:r>
              <a:rPr lang="en-US" sz="1600" dirty="0"/>
              <a:t>Steering Committee</a:t>
            </a:r>
          </a:p>
          <a:p>
            <a:pPr algn="ctr"/>
            <a:endParaRPr lang="en-US" sz="1600" b="0" dirty="0"/>
          </a:p>
          <a:p>
            <a:r>
              <a:rPr lang="en-US" sz="1600" b="0" dirty="0"/>
              <a:t>The Steering Committee is composed of:</a:t>
            </a:r>
          </a:p>
          <a:p>
            <a:endParaRPr lang="en-US" sz="1600" b="0" dirty="0"/>
          </a:p>
          <a:p>
            <a:pPr>
              <a:buFont typeface="Arial" panose="020B0604020202020204" pitchFamily="34" charset="0"/>
              <a:buChar char="•"/>
            </a:pPr>
            <a:r>
              <a:rPr lang="en-US" sz="1600" b="0" dirty="0"/>
              <a:t>Provost Tamara </a:t>
            </a:r>
            <a:r>
              <a:rPr lang="en-US" sz="1600" b="0" dirty="0" err="1"/>
              <a:t>Jhashi</a:t>
            </a:r>
            <a:endParaRPr lang="en-US" sz="1600" b="0" dirty="0"/>
          </a:p>
          <a:p>
            <a:pPr>
              <a:buFont typeface="Arial" panose="020B0604020202020204" pitchFamily="34" charset="0"/>
              <a:buChar char="•"/>
            </a:pPr>
            <a:r>
              <a:rPr lang="en-US" sz="1600" b="0" dirty="0"/>
              <a:t>Vice President Jodi Bailey</a:t>
            </a:r>
          </a:p>
          <a:p>
            <a:pPr>
              <a:buFont typeface="Arial" panose="020B0604020202020204" pitchFamily="34" charset="0"/>
              <a:buChar char="•"/>
            </a:pPr>
            <a:r>
              <a:rPr lang="en-US" sz="1600" b="0" dirty="0"/>
              <a:t>Associate Provost </a:t>
            </a:r>
            <a:r>
              <a:rPr lang="en-US" sz="1600" b="0" dirty="0" err="1"/>
              <a:t>Nurdan</a:t>
            </a:r>
            <a:r>
              <a:rPr lang="en-US" sz="1600" b="0" dirty="0"/>
              <a:t> Aydin</a:t>
            </a:r>
          </a:p>
          <a:p>
            <a:endParaRPr lang="en-US" sz="1600" b="0" dirty="0"/>
          </a:p>
          <a:p>
            <a:r>
              <a:rPr lang="en-US" sz="1600" b="0" dirty="0"/>
              <a:t>And the Co-Chairs</a:t>
            </a:r>
          </a:p>
          <a:p>
            <a:endParaRPr lang="en-US" sz="1600" b="0" dirty="0"/>
          </a:p>
          <a:p>
            <a:pPr>
              <a:buFont typeface="Arial" panose="020B0604020202020204" pitchFamily="34" charset="0"/>
              <a:buChar char="•"/>
            </a:pPr>
            <a:r>
              <a:rPr lang="en-US" sz="1600" b="0" dirty="0"/>
              <a:t>Associate Provost Gail Fernandez</a:t>
            </a:r>
          </a:p>
          <a:p>
            <a:pPr>
              <a:buFont typeface="Arial" panose="020B0604020202020204" pitchFamily="34" charset="0"/>
              <a:buChar char="•"/>
            </a:pPr>
            <a:r>
              <a:rPr lang="en-US" sz="1600" b="0" dirty="0"/>
              <a:t>SOAR Director Veronica Garcia</a:t>
            </a:r>
          </a:p>
          <a:p>
            <a:pPr>
              <a:buFont typeface="Arial" panose="020B0604020202020204" pitchFamily="34" charset="0"/>
              <a:buChar char="•"/>
            </a:pPr>
            <a:r>
              <a:rPr lang="en-US" sz="1600" b="0" dirty="0"/>
              <a:t>Interim Associate Dean of Arts and Sciences,</a:t>
            </a:r>
          </a:p>
          <a:p>
            <a:r>
              <a:rPr lang="en-US" sz="1600" b="0" dirty="0"/>
              <a:t>      Humanities, Arts, and Social Sciences Jason Martinek</a:t>
            </a:r>
          </a:p>
        </p:txBody>
      </p:sp>
      <p:sp>
        <p:nvSpPr>
          <p:cNvPr id="4" name="Date Placeholder 3">
            <a:extLst>
              <a:ext uri="{FF2B5EF4-FFF2-40B4-BE49-F238E27FC236}">
                <a16:creationId xmlns:a16="http://schemas.microsoft.com/office/drawing/2014/main" id="{9E56DED8-6585-4C94-A119-E82F356636A4}"/>
              </a:ext>
            </a:extLst>
          </p:cNvPr>
          <p:cNvSpPr>
            <a:spLocks noGrp="1"/>
          </p:cNvSpPr>
          <p:nvPr>
            <p:ph type="dt" sz="half" idx="15"/>
          </p:nvPr>
        </p:nvSpPr>
        <p:spPr/>
        <p:txBody>
          <a:bodyPr/>
          <a:lstStyle/>
          <a:p>
            <a:pPr>
              <a:defRPr/>
            </a:pPr>
            <a:fld id="{EFAA0CBD-54DF-49E7-9DAF-CA5D26402D30}" type="datetime1">
              <a:rPr lang="en-US" altLang="en-US" smtClean="0"/>
              <a:pPr>
                <a:defRPr/>
              </a:pPr>
              <a:t>3/21/22</a:t>
            </a:fld>
            <a:endParaRPr lang="en-US" altLang="en-US" dirty="0"/>
          </a:p>
        </p:txBody>
      </p:sp>
      <p:sp>
        <p:nvSpPr>
          <p:cNvPr id="5" name="Slide Number Placeholder 4">
            <a:extLst>
              <a:ext uri="{FF2B5EF4-FFF2-40B4-BE49-F238E27FC236}">
                <a16:creationId xmlns:a16="http://schemas.microsoft.com/office/drawing/2014/main" id="{0FADE832-91EA-4D78-A91B-99D9CAA570A4}"/>
              </a:ext>
            </a:extLst>
          </p:cNvPr>
          <p:cNvSpPr>
            <a:spLocks noGrp="1"/>
          </p:cNvSpPr>
          <p:nvPr>
            <p:ph type="sldNum" sz="quarter" idx="16"/>
          </p:nvPr>
        </p:nvSpPr>
        <p:spPr/>
        <p:txBody>
          <a:bodyPr/>
          <a:lstStyle/>
          <a:p>
            <a:pPr>
              <a:defRPr/>
            </a:pPr>
            <a:fld id="{5421D740-F106-495A-9756-C61B1B883C09}" type="slidenum">
              <a:rPr lang="en-US" altLang="en-US" smtClean="0"/>
              <a:pPr>
                <a:defRPr/>
              </a:pPr>
              <a:t>3</a:t>
            </a:fld>
            <a:endParaRPr lang="en-US" altLang="en-US" dirty="0"/>
          </a:p>
        </p:txBody>
      </p:sp>
    </p:spTree>
    <p:extLst>
      <p:ext uri="{BB962C8B-B14F-4D97-AF65-F5344CB8AC3E}">
        <p14:creationId xmlns:p14="http://schemas.microsoft.com/office/powerpoint/2010/main" val="311985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26C0A1-32A7-4BF5-96FF-542076043C24}"/>
              </a:ext>
            </a:extLst>
          </p:cNvPr>
          <p:cNvSpPr>
            <a:spLocks noGrp="1"/>
          </p:cNvSpPr>
          <p:nvPr>
            <p:ph type="body" sz="quarter" idx="12"/>
          </p:nvPr>
        </p:nvSpPr>
        <p:spPr>
          <a:xfrm>
            <a:off x="340242" y="1020726"/>
            <a:ext cx="8477103" cy="3694149"/>
          </a:xfrm>
        </p:spPr>
        <p:txBody>
          <a:bodyPr/>
          <a:lstStyle/>
          <a:p>
            <a:pPr algn="ctr"/>
            <a:r>
              <a:rPr lang="en-US" dirty="0">
                <a:solidFill>
                  <a:srgbClr val="000000"/>
                </a:solidFill>
                <a:latin typeface="+mj-lt"/>
              </a:rPr>
              <a:t>Three </a:t>
            </a:r>
            <a:r>
              <a:rPr lang="en-US" b="1" i="0" dirty="0">
                <a:solidFill>
                  <a:srgbClr val="000000"/>
                </a:solidFill>
                <a:effectLst/>
                <a:latin typeface="+mj-lt"/>
              </a:rPr>
              <a:t>Working Groups Focusing On Three Crucial Areas of Learner Success</a:t>
            </a:r>
          </a:p>
          <a:p>
            <a:pPr indent="0"/>
            <a:endParaRPr lang="en-US" dirty="0">
              <a:solidFill>
                <a:srgbClr val="000000"/>
              </a:solidFill>
              <a:latin typeface="+mj-lt"/>
            </a:endParaRPr>
          </a:p>
          <a:p>
            <a:pPr marL="457200" indent="-457200">
              <a:buFont typeface="+mj-lt"/>
              <a:buAutoNum type="arabicPeriod"/>
            </a:pPr>
            <a:r>
              <a:rPr lang="en-US" dirty="0">
                <a:solidFill>
                  <a:srgbClr val="000000"/>
                </a:solidFill>
                <a:latin typeface="+mj-lt"/>
              </a:rPr>
              <a:t>Creating a Center for Teaching and Learning</a:t>
            </a:r>
          </a:p>
          <a:p>
            <a:pPr marL="457200" indent="-457200">
              <a:buFont typeface="+mj-lt"/>
              <a:buAutoNum type="arabicPeriod"/>
            </a:pPr>
            <a:endParaRPr lang="en-US" dirty="0">
              <a:solidFill>
                <a:srgbClr val="000000"/>
              </a:solidFill>
              <a:latin typeface="+mj-lt"/>
            </a:endParaRPr>
          </a:p>
          <a:p>
            <a:pPr marL="457200" indent="-457200">
              <a:buFont typeface="+mj-lt"/>
              <a:buAutoNum type="arabicPeriod"/>
            </a:pPr>
            <a:r>
              <a:rPr lang="en-US" dirty="0">
                <a:solidFill>
                  <a:srgbClr val="000000"/>
                </a:solidFill>
                <a:latin typeface="+mj-lt"/>
              </a:rPr>
              <a:t>Curricular and Instructional Refinement to Improve Learner Outcomes</a:t>
            </a:r>
          </a:p>
          <a:p>
            <a:pPr marL="114300" indent="-457200">
              <a:buFont typeface="+mj-lt"/>
              <a:buAutoNum type="arabicPeriod"/>
            </a:pPr>
            <a:endParaRPr lang="en-US" dirty="0">
              <a:solidFill>
                <a:srgbClr val="000000"/>
              </a:solidFill>
              <a:latin typeface="+mj-lt"/>
            </a:endParaRPr>
          </a:p>
          <a:p>
            <a:pPr marL="457200" indent="-457200">
              <a:buFont typeface="+mj-lt"/>
              <a:buAutoNum type="arabicPeriod"/>
            </a:pPr>
            <a:r>
              <a:rPr lang="en-US" dirty="0">
                <a:solidFill>
                  <a:srgbClr val="000000"/>
                </a:solidFill>
                <a:latin typeface="+mj-lt"/>
              </a:rPr>
              <a:t>Enhancing Wrap-Around Services</a:t>
            </a:r>
          </a:p>
        </p:txBody>
      </p:sp>
      <p:sp>
        <p:nvSpPr>
          <p:cNvPr id="4" name="Date Placeholder 3">
            <a:extLst>
              <a:ext uri="{FF2B5EF4-FFF2-40B4-BE49-F238E27FC236}">
                <a16:creationId xmlns:a16="http://schemas.microsoft.com/office/drawing/2014/main" id="{673FF880-9805-403F-A7C9-CEEDCA1748F1}"/>
              </a:ext>
            </a:extLst>
          </p:cNvPr>
          <p:cNvSpPr>
            <a:spLocks noGrp="1"/>
          </p:cNvSpPr>
          <p:nvPr>
            <p:ph type="dt" sz="half" idx="15"/>
          </p:nvPr>
        </p:nvSpPr>
        <p:spPr/>
        <p:txBody>
          <a:bodyPr/>
          <a:lstStyle/>
          <a:p>
            <a:pPr>
              <a:defRPr/>
            </a:pPr>
            <a:fld id="{EFAA0CBD-54DF-49E7-9DAF-CA5D26402D30}" type="datetime1">
              <a:rPr lang="en-US" altLang="en-US" smtClean="0"/>
              <a:pPr>
                <a:defRPr/>
              </a:pPr>
              <a:t>3/21/22</a:t>
            </a:fld>
            <a:endParaRPr lang="en-US" altLang="en-US" dirty="0"/>
          </a:p>
        </p:txBody>
      </p:sp>
      <p:sp>
        <p:nvSpPr>
          <p:cNvPr id="5" name="Slide Number Placeholder 4">
            <a:extLst>
              <a:ext uri="{FF2B5EF4-FFF2-40B4-BE49-F238E27FC236}">
                <a16:creationId xmlns:a16="http://schemas.microsoft.com/office/drawing/2014/main" id="{2E1BE1A7-64C5-4F52-B982-6C1DDD393C93}"/>
              </a:ext>
            </a:extLst>
          </p:cNvPr>
          <p:cNvSpPr>
            <a:spLocks noGrp="1"/>
          </p:cNvSpPr>
          <p:nvPr>
            <p:ph type="sldNum" sz="quarter" idx="16"/>
          </p:nvPr>
        </p:nvSpPr>
        <p:spPr/>
        <p:txBody>
          <a:bodyPr/>
          <a:lstStyle/>
          <a:p>
            <a:pPr>
              <a:defRPr/>
            </a:pPr>
            <a:fld id="{5421D740-F106-495A-9756-C61B1B883C09}" type="slidenum">
              <a:rPr lang="en-US" altLang="en-US" smtClean="0"/>
              <a:pPr>
                <a:defRPr/>
              </a:pPr>
              <a:t>4</a:t>
            </a:fld>
            <a:endParaRPr lang="en-US" altLang="en-US" dirty="0"/>
          </a:p>
        </p:txBody>
      </p:sp>
    </p:spTree>
    <p:extLst>
      <p:ext uri="{BB962C8B-B14F-4D97-AF65-F5344CB8AC3E}">
        <p14:creationId xmlns:p14="http://schemas.microsoft.com/office/powerpoint/2010/main" val="261209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Placeholder 1">
            <a:extLst>
              <a:ext uri="{FF2B5EF4-FFF2-40B4-BE49-F238E27FC236}">
                <a16:creationId xmlns:a16="http://schemas.microsoft.com/office/drawing/2014/main" id="{D0D23480-B1E3-4B2D-B285-13C6A68B3CE9}"/>
              </a:ext>
            </a:extLst>
          </p:cNvPr>
          <p:cNvSpPr>
            <a:spLocks noGrp="1" noChangeArrowheads="1"/>
          </p:cNvSpPr>
          <p:nvPr>
            <p:ph type="body" sz="quarter" idx="12"/>
          </p:nvPr>
        </p:nvSpPr>
        <p:spPr bwMode="auto">
          <a:xfrm>
            <a:off x="150775" y="969520"/>
            <a:ext cx="8536025" cy="4072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r>
              <a:rPr lang="en-US" dirty="0">
                <a:solidFill>
                  <a:srgbClr val="000000"/>
                </a:solidFill>
                <a:latin typeface="+mj-lt"/>
              </a:rPr>
              <a:t>Working Group Members</a:t>
            </a:r>
          </a:p>
          <a:p>
            <a:pPr algn="ctr">
              <a:spcBef>
                <a:spcPct val="0"/>
              </a:spcBef>
            </a:pPr>
            <a:endParaRPr lang="en-US" b="1" i="0" dirty="0">
              <a:solidFill>
                <a:srgbClr val="000000"/>
              </a:solidFill>
              <a:effectLst/>
              <a:latin typeface="+mj-lt"/>
            </a:endParaRPr>
          </a:p>
          <a:p>
            <a:pPr algn="ctr">
              <a:spcBef>
                <a:spcPct val="0"/>
              </a:spcBef>
            </a:pPr>
            <a:r>
              <a:rPr lang="en-US" sz="1800" dirty="0">
                <a:solidFill>
                  <a:srgbClr val="000000"/>
                </a:solidFill>
                <a:latin typeface="+mj-lt"/>
              </a:rPr>
              <a:t>Center for Teaching and Learning</a:t>
            </a:r>
          </a:p>
          <a:p>
            <a:pPr indent="0">
              <a:spcBef>
                <a:spcPct val="0"/>
              </a:spcBef>
            </a:pPr>
            <a:r>
              <a:rPr lang="en-US" sz="1600" b="0" dirty="0">
                <a:solidFill>
                  <a:srgbClr val="000000"/>
                </a:solidFill>
                <a:latin typeface="+mj-lt"/>
              </a:rPr>
              <a:t>Gail Fernandez, </a:t>
            </a:r>
            <a:r>
              <a:rPr lang="en-US" sz="1600" b="0" dirty="0" err="1">
                <a:solidFill>
                  <a:srgbClr val="000000"/>
                </a:solidFill>
                <a:latin typeface="+mj-lt"/>
              </a:rPr>
              <a:t>Nurdan</a:t>
            </a:r>
            <a:r>
              <a:rPr lang="en-US" sz="1600" b="0" dirty="0">
                <a:solidFill>
                  <a:srgbClr val="000000"/>
                </a:solidFill>
                <a:latin typeface="+mj-lt"/>
              </a:rPr>
              <a:t> Aydin, Angel Gonzalez, Christine Harrington, Jennifer Musial, Jennifer Pax, Chris Shamburg, Dan Ward, Chris Cunningham</a:t>
            </a:r>
          </a:p>
          <a:p>
            <a:pPr>
              <a:spcBef>
                <a:spcPct val="0"/>
              </a:spcBef>
            </a:pPr>
            <a:endParaRPr lang="en-US" dirty="0">
              <a:solidFill>
                <a:srgbClr val="000000"/>
              </a:solidFill>
              <a:latin typeface="+mj-lt"/>
            </a:endParaRPr>
          </a:p>
          <a:p>
            <a:pPr algn="ctr">
              <a:spcBef>
                <a:spcPct val="0"/>
              </a:spcBef>
            </a:pPr>
            <a:r>
              <a:rPr lang="en-US" sz="1800" b="1" i="0" dirty="0">
                <a:solidFill>
                  <a:srgbClr val="000000"/>
                </a:solidFill>
                <a:effectLst/>
                <a:latin typeface="+mj-lt"/>
              </a:rPr>
              <a:t>C</a:t>
            </a:r>
            <a:r>
              <a:rPr lang="en-US" sz="1800" dirty="0">
                <a:solidFill>
                  <a:srgbClr val="000000"/>
                </a:solidFill>
                <a:latin typeface="+mj-lt"/>
              </a:rPr>
              <a:t>urriculum and Instruction</a:t>
            </a:r>
          </a:p>
          <a:p>
            <a:pPr>
              <a:spcBef>
                <a:spcPct val="0"/>
              </a:spcBef>
            </a:pPr>
            <a:r>
              <a:rPr lang="en-US" sz="1600" b="0" dirty="0">
                <a:solidFill>
                  <a:srgbClr val="000000"/>
                </a:solidFill>
                <a:latin typeface="+mj-lt"/>
              </a:rPr>
              <a:t>Jason </a:t>
            </a:r>
            <a:r>
              <a:rPr lang="en-US" sz="1600" b="0" dirty="0" err="1">
                <a:solidFill>
                  <a:srgbClr val="000000"/>
                </a:solidFill>
                <a:latin typeface="+mj-lt"/>
              </a:rPr>
              <a:t>Martinek</a:t>
            </a:r>
            <a:r>
              <a:rPr lang="en-US" sz="1600" b="0" dirty="0">
                <a:solidFill>
                  <a:srgbClr val="000000"/>
                </a:solidFill>
                <a:latin typeface="+mj-lt"/>
              </a:rPr>
              <a:t>, </a:t>
            </a:r>
            <a:r>
              <a:rPr lang="en-US" sz="1600" b="0" dirty="0" err="1">
                <a:solidFill>
                  <a:srgbClr val="000000"/>
                </a:solidFill>
                <a:latin typeface="+mj-lt"/>
              </a:rPr>
              <a:t>Meriem</a:t>
            </a:r>
            <a:r>
              <a:rPr lang="en-US" sz="1600" b="0" dirty="0">
                <a:solidFill>
                  <a:srgbClr val="000000"/>
                </a:solidFill>
                <a:latin typeface="+mj-lt"/>
              </a:rPr>
              <a:t> </a:t>
            </a:r>
            <a:r>
              <a:rPr lang="en-US" sz="1600" b="0" dirty="0" err="1">
                <a:solidFill>
                  <a:srgbClr val="000000"/>
                </a:solidFill>
                <a:latin typeface="+mj-lt"/>
              </a:rPr>
              <a:t>Bendaoud</a:t>
            </a:r>
            <a:r>
              <a:rPr lang="en-US" sz="1600" b="0" dirty="0">
                <a:solidFill>
                  <a:srgbClr val="000000"/>
                </a:solidFill>
                <a:latin typeface="+mj-lt"/>
              </a:rPr>
              <a:t>, Venessa Garcia, Amit </a:t>
            </a:r>
            <a:r>
              <a:rPr lang="en-US" sz="1600" b="0" dirty="0" err="1">
                <a:solidFill>
                  <a:srgbClr val="000000"/>
                </a:solidFill>
                <a:latin typeface="+mj-lt"/>
              </a:rPr>
              <a:t>Mokashi</a:t>
            </a:r>
            <a:r>
              <a:rPr lang="en-US" sz="1600" b="0" dirty="0">
                <a:solidFill>
                  <a:srgbClr val="000000"/>
                </a:solidFill>
                <a:latin typeface="+mj-lt"/>
              </a:rPr>
              <a:t>, Fred </a:t>
            </a:r>
            <a:r>
              <a:rPr lang="en-US" sz="1600" b="0" dirty="0" err="1">
                <a:solidFill>
                  <a:srgbClr val="000000"/>
                </a:solidFill>
                <a:latin typeface="+mj-lt"/>
              </a:rPr>
              <a:t>Mynard</a:t>
            </a:r>
            <a:r>
              <a:rPr lang="en-US" sz="1600" b="0" dirty="0">
                <a:solidFill>
                  <a:srgbClr val="000000"/>
                </a:solidFill>
                <a:latin typeface="+mj-lt"/>
              </a:rPr>
              <a:t>, Scott O’Connor, Michael Rotenberg-Schwartz, </a:t>
            </a:r>
            <a:r>
              <a:rPr lang="en-US" sz="1600" b="0" dirty="0" err="1">
                <a:solidFill>
                  <a:srgbClr val="000000"/>
                </a:solidFill>
                <a:latin typeface="+mj-lt"/>
              </a:rPr>
              <a:t>Beimnet</a:t>
            </a:r>
            <a:r>
              <a:rPr lang="en-US" sz="1600" b="0" dirty="0">
                <a:solidFill>
                  <a:srgbClr val="000000"/>
                </a:solidFill>
                <a:latin typeface="+mj-lt"/>
              </a:rPr>
              <a:t> </a:t>
            </a:r>
            <a:r>
              <a:rPr lang="en-US" sz="1600" b="0" dirty="0" err="1">
                <a:solidFill>
                  <a:srgbClr val="000000"/>
                </a:solidFill>
                <a:latin typeface="+mj-lt"/>
              </a:rPr>
              <a:t>Teclezghi</a:t>
            </a:r>
            <a:r>
              <a:rPr lang="en-US" sz="1600" b="0" dirty="0">
                <a:solidFill>
                  <a:srgbClr val="000000"/>
                </a:solidFill>
                <a:latin typeface="+mj-lt"/>
              </a:rPr>
              <a:t>, Caroline Wilkinson, Peri </a:t>
            </a:r>
            <a:r>
              <a:rPr lang="en-US" sz="1600" b="0" dirty="0" err="1">
                <a:solidFill>
                  <a:srgbClr val="000000"/>
                </a:solidFill>
                <a:latin typeface="+mj-lt"/>
              </a:rPr>
              <a:t>Yuksel</a:t>
            </a:r>
            <a:r>
              <a:rPr lang="en-US" sz="1600" b="0" dirty="0">
                <a:solidFill>
                  <a:srgbClr val="000000"/>
                </a:solidFill>
                <a:latin typeface="+mj-lt"/>
              </a:rPr>
              <a:t>, Reed Carroll, </a:t>
            </a:r>
            <a:r>
              <a:rPr lang="en-US" sz="1600" b="0" dirty="0" err="1">
                <a:solidFill>
                  <a:srgbClr val="000000"/>
                </a:solidFill>
                <a:latin typeface="+mj-lt"/>
              </a:rPr>
              <a:t>Hiujian</a:t>
            </a:r>
            <a:r>
              <a:rPr lang="en-US" sz="1600" b="0" dirty="0">
                <a:solidFill>
                  <a:srgbClr val="000000"/>
                </a:solidFill>
                <a:latin typeface="+mj-lt"/>
              </a:rPr>
              <a:t> Dong, Sarah Ambrose-Roman</a:t>
            </a:r>
          </a:p>
          <a:p>
            <a:pPr>
              <a:spcBef>
                <a:spcPct val="0"/>
              </a:spcBef>
            </a:pPr>
            <a:endParaRPr lang="en-US" dirty="0">
              <a:solidFill>
                <a:srgbClr val="000000"/>
              </a:solidFill>
              <a:latin typeface="+mj-lt"/>
            </a:endParaRPr>
          </a:p>
          <a:p>
            <a:pPr algn="ctr">
              <a:spcBef>
                <a:spcPct val="0"/>
              </a:spcBef>
            </a:pPr>
            <a:r>
              <a:rPr lang="en-US" sz="1800" b="1" i="0" dirty="0">
                <a:solidFill>
                  <a:srgbClr val="000000"/>
                </a:solidFill>
                <a:effectLst/>
                <a:latin typeface="+mj-lt"/>
              </a:rPr>
              <a:t>Wrap-Around Services</a:t>
            </a:r>
          </a:p>
          <a:p>
            <a:pPr>
              <a:spcBef>
                <a:spcPct val="0"/>
              </a:spcBef>
            </a:pPr>
            <a:r>
              <a:rPr lang="en-US" sz="1600" b="0" dirty="0">
                <a:solidFill>
                  <a:srgbClr val="000000"/>
                </a:solidFill>
                <a:latin typeface="+mj-lt"/>
              </a:rPr>
              <a:t>Veronica Garcia, Jennifer Aitken, Danielle Beam, John </a:t>
            </a:r>
            <a:r>
              <a:rPr lang="en-US" sz="1600" b="0" dirty="0" err="1">
                <a:solidFill>
                  <a:srgbClr val="000000"/>
                </a:solidFill>
                <a:latin typeface="+mj-lt"/>
              </a:rPr>
              <a:t>Blicharz</a:t>
            </a:r>
            <a:r>
              <a:rPr lang="en-US" sz="1600" b="0" dirty="0">
                <a:solidFill>
                  <a:srgbClr val="000000"/>
                </a:solidFill>
                <a:latin typeface="+mj-lt"/>
              </a:rPr>
              <a:t>, Manuela </a:t>
            </a:r>
            <a:r>
              <a:rPr lang="en-US" sz="1600" b="0" dirty="0" err="1">
                <a:solidFill>
                  <a:srgbClr val="000000"/>
                </a:solidFill>
                <a:latin typeface="+mj-lt"/>
              </a:rPr>
              <a:t>Caciula</a:t>
            </a:r>
            <a:r>
              <a:rPr lang="en-US" sz="1600" b="0" dirty="0">
                <a:solidFill>
                  <a:srgbClr val="000000"/>
                </a:solidFill>
                <a:latin typeface="+mj-lt"/>
              </a:rPr>
              <a:t>, Christina </a:t>
            </a:r>
            <a:r>
              <a:rPr lang="en-US" sz="1600" b="0" dirty="0" err="1">
                <a:solidFill>
                  <a:srgbClr val="000000"/>
                </a:solidFill>
                <a:latin typeface="+mj-lt"/>
              </a:rPr>
              <a:t>Rolon</a:t>
            </a:r>
            <a:r>
              <a:rPr lang="en-US" sz="1600" b="0" dirty="0">
                <a:solidFill>
                  <a:srgbClr val="000000"/>
                </a:solidFill>
                <a:latin typeface="+mj-lt"/>
              </a:rPr>
              <a:t>, Jeff </a:t>
            </a:r>
            <a:r>
              <a:rPr lang="en-US" sz="1600" b="0" dirty="0" err="1">
                <a:solidFill>
                  <a:srgbClr val="000000"/>
                </a:solidFill>
                <a:latin typeface="+mj-lt"/>
              </a:rPr>
              <a:t>Dessources</a:t>
            </a:r>
            <a:r>
              <a:rPr lang="en-US" sz="1600" b="0" dirty="0">
                <a:solidFill>
                  <a:srgbClr val="000000"/>
                </a:solidFill>
                <a:latin typeface="+mj-lt"/>
              </a:rPr>
              <a:t>, Pia Stevens Haynes, Lorena </a:t>
            </a:r>
            <a:r>
              <a:rPr lang="en-US" sz="1600" b="0" dirty="0" err="1">
                <a:solidFill>
                  <a:srgbClr val="000000"/>
                </a:solidFill>
                <a:latin typeface="+mj-lt"/>
              </a:rPr>
              <a:t>Larverde</a:t>
            </a:r>
            <a:r>
              <a:rPr lang="en-US" sz="1600" b="0" dirty="0">
                <a:solidFill>
                  <a:srgbClr val="000000"/>
                </a:solidFill>
                <a:latin typeface="+mj-lt"/>
              </a:rPr>
              <a:t>, Lenny Williams</a:t>
            </a:r>
            <a:endParaRPr lang="en-US" sz="1600" b="0" i="0" dirty="0">
              <a:solidFill>
                <a:srgbClr val="000000"/>
              </a:solidFill>
              <a:effectLst/>
              <a:latin typeface="+mj-lt"/>
            </a:endParaRPr>
          </a:p>
        </p:txBody>
      </p:sp>
      <p:sp>
        <p:nvSpPr>
          <p:cNvPr id="11267" name="Date Placeholder 3">
            <a:extLst>
              <a:ext uri="{FF2B5EF4-FFF2-40B4-BE49-F238E27FC236}">
                <a16:creationId xmlns:a16="http://schemas.microsoft.com/office/drawing/2014/main" id="{3FC80FE5-7BCC-4F5D-9955-BA3A1F486A19}"/>
              </a:ext>
            </a:extLst>
          </p:cNvPr>
          <p:cNvSpPr>
            <a:spLocks noGrp="1" noChangeArrowheads="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42E5B98-A65D-48DA-ADEC-F00B82C0E396}" type="datetime1">
              <a:rPr lang="en-US" altLang="en-US" smtClean="0">
                <a:solidFill>
                  <a:srgbClr val="898989"/>
                </a:solidFill>
              </a:rPr>
              <a:pPr/>
              <a:t>3/21/22</a:t>
            </a:fld>
            <a:endParaRPr lang="en-US" altLang="en-US" dirty="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784699-7CFC-4DD2-A775-CD1C49534CE6}"/>
              </a:ext>
            </a:extLst>
          </p:cNvPr>
          <p:cNvSpPr>
            <a:spLocks noGrp="1"/>
          </p:cNvSpPr>
          <p:nvPr>
            <p:ph type="body" sz="quarter" idx="12"/>
          </p:nvPr>
        </p:nvSpPr>
        <p:spPr>
          <a:xfrm>
            <a:off x="340242" y="1095153"/>
            <a:ext cx="8477103" cy="3619722"/>
          </a:xfrm>
        </p:spPr>
        <p:txBody>
          <a:bodyPr/>
          <a:lstStyle/>
          <a:p>
            <a:pPr algn="ctr"/>
            <a:r>
              <a:rPr lang="en-US" sz="3200" dirty="0"/>
              <a:t>Questions</a:t>
            </a:r>
          </a:p>
        </p:txBody>
      </p:sp>
      <p:sp>
        <p:nvSpPr>
          <p:cNvPr id="4" name="Date Placeholder 3">
            <a:extLst>
              <a:ext uri="{FF2B5EF4-FFF2-40B4-BE49-F238E27FC236}">
                <a16:creationId xmlns:a16="http://schemas.microsoft.com/office/drawing/2014/main" id="{2E221801-5B30-4239-9CD6-BCE9A41A8369}"/>
              </a:ext>
            </a:extLst>
          </p:cNvPr>
          <p:cNvSpPr>
            <a:spLocks noGrp="1"/>
          </p:cNvSpPr>
          <p:nvPr>
            <p:ph type="dt" sz="half" idx="15"/>
          </p:nvPr>
        </p:nvSpPr>
        <p:spPr/>
        <p:txBody>
          <a:bodyPr/>
          <a:lstStyle/>
          <a:p>
            <a:pPr>
              <a:defRPr/>
            </a:pPr>
            <a:fld id="{EFAA0CBD-54DF-49E7-9DAF-CA5D26402D30}" type="datetime1">
              <a:rPr lang="en-US" altLang="en-US" smtClean="0"/>
              <a:pPr>
                <a:defRPr/>
              </a:pPr>
              <a:t>3/21/22</a:t>
            </a:fld>
            <a:endParaRPr lang="en-US" altLang="en-US" dirty="0"/>
          </a:p>
        </p:txBody>
      </p:sp>
      <p:sp>
        <p:nvSpPr>
          <p:cNvPr id="5" name="Slide Number Placeholder 4">
            <a:extLst>
              <a:ext uri="{FF2B5EF4-FFF2-40B4-BE49-F238E27FC236}">
                <a16:creationId xmlns:a16="http://schemas.microsoft.com/office/drawing/2014/main" id="{C5B610B9-179E-44D9-87F5-5BB766295867}"/>
              </a:ext>
            </a:extLst>
          </p:cNvPr>
          <p:cNvSpPr>
            <a:spLocks noGrp="1"/>
          </p:cNvSpPr>
          <p:nvPr>
            <p:ph type="sldNum" sz="quarter" idx="16"/>
          </p:nvPr>
        </p:nvSpPr>
        <p:spPr/>
        <p:txBody>
          <a:bodyPr/>
          <a:lstStyle/>
          <a:p>
            <a:pPr>
              <a:defRPr/>
            </a:pPr>
            <a:fld id="{5421D740-F106-495A-9756-C61B1B883C09}" type="slidenum">
              <a:rPr lang="en-US" altLang="en-US" smtClean="0"/>
              <a:pPr>
                <a:defRPr/>
              </a:pPr>
              <a:t>6</a:t>
            </a:fld>
            <a:endParaRPr lang="en-US" altLang="en-US" dirty="0"/>
          </a:p>
        </p:txBody>
      </p:sp>
      <p:pic>
        <p:nvPicPr>
          <p:cNvPr id="7" name="Picture 6" descr="A picture containing chart&#10;&#10;Description automatically generated">
            <a:extLst>
              <a:ext uri="{FF2B5EF4-FFF2-40B4-BE49-F238E27FC236}">
                <a16:creationId xmlns:a16="http://schemas.microsoft.com/office/drawing/2014/main" id="{7C70DDC6-5F4B-4D27-9C9D-5B85D14FC9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45920" y="621030"/>
            <a:ext cx="5852160" cy="3901440"/>
          </a:xfrm>
          <a:prstGeom prst="rect">
            <a:avLst/>
          </a:prstGeom>
        </p:spPr>
      </p:pic>
    </p:spTree>
    <p:extLst>
      <p:ext uri="{BB962C8B-B14F-4D97-AF65-F5344CB8AC3E}">
        <p14:creationId xmlns:p14="http://schemas.microsoft.com/office/powerpoint/2010/main" val="681962300"/>
      </p:ext>
    </p:extLst>
  </p:cSld>
  <p:clrMapOvr>
    <a:masterClrMapping/>
  </p:clrMapOvr>
</p:sld>
</file>

<file path=ppt/theme/theme1.xml><?xml version="1.0" encoding="utf-8"?>
<a:theme xmlns:a="http://schemas.openxmlformats.org/drawingml/2006/main" name="NYU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559</TotalTime>
  <Words>295</Words>
  <Application>Microsoft Macintosh PowerPoint</Application>
  <PresentationFormat>On-screen Show (16:9)</PresentationFormat>
  <Paragraphs>55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Courier New</vt:lpstr>
      <vt:lpstr>Segoe UI</vt:lpstr>
      <vt:lpstr>Wingdings</vt:lpstr>
      <vt:lpstr>NYU Master Template</vt:lpstr>
      <vt:lpstr>PowerPoint Presentation</vt:lpstr>
      <vt:lpstr>PowerPoint Presentation</vt:lpstr>
      <vt:lpstr>PowerPoint Presentation</vt:lpstr>
      <vt:lpstr>PowerPoint Presentation</vt:lpstr>
      <vt:lpstr>PowerPoint Presentation</vt:lpstr>
      <vt:lpstr>PowerPoint Presentation</vt:lpstr>
    </vt:vector>
  </TitlesOfParts>
  <Company>New York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Bresnahan</dc:creator>
  <cp:lastModifiedBy>Jason Martinek</cp:lastModifiedBy>
  <cp:revision>49</cp:revision>
  <dcterms:created xsi:type="dcterms:W3CDTF">2013-09-03T13:03:01Z</dcterms:created>
  <dcterms:modified xsi:type="dcterms:W3CDTF">2022-03-21T17:19:05Z</dcterms:modified>
</cp:coreProperties>
</file>