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7" r:id="rId3"/>
    <p:sldId id="262" r:id="rId4"/>
    <p:sldId id="265" r:id="rId5"/>
    <p:sldId id="267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5F056-A5E3-4848-9C1C-F55E8C14CF26}" v="49" dt="2020-08-26T08:35:41.5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BF26C3-F992-4B87-84C5-F6D3B46C59F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B516BF-ACCC-49DD-A3A6-D3D47A3B846F}">
      <dgm:prSet phldrT="[Text]"/>
      <dgm:spPr/>
      <dgm:t>
        <a:bodyPr/>
        <a:lstStyle/>
        <a:p>
          <a:r>
            <a:rPr lang="en-US" dirty="0"/>
            <a:t>Coverage-Based Design</a:t>
          </a:r>
        </a:p>
      </dgm:t>
    </dgm:pt>
    <dgm:pt modelId="{BA821A3F-AF63-43E3-A420-A6E24412B8C3}" type="parTrans" cxnId="{4343CA8B-EA25-4682-9BBE-1B734C5F9474}">
      <dgm:prSet/>
      <dgm:spPr/>
      <dgm:t>
        <a:bodyPr/>
        <a:lstStyle/>
        <a:p>
          <a:endParaRPr lang="en-US"/>
        </a:p>
      </dgm:t>
    </dgm:pt>
    <dgm:pt modelId="{F8D86E8E-523D-488F-AA6B-59279F2CD3FA}" type="sibTrans" cxnId="{4343CA8B-EA25-4682-9BBE-1B734C5F9474}">
      <dgm:prSet/>
      <dgm:spPr/>
      <dgm:t>
        <a:bodyPr/>
        <a:lstStyle/>
        <a:p>
          <a:endParaRPr lang="en-US"/>
        </a:p>
      </dgm:t>
    </dgm:pt>
    <dgm:pt modelId="{FA31265F-CFDE-456C-8CFD-A6654A0DC7D4}">
      <dgm:prSet phldrT="[Text]"/>
      <dgm:spPr/>
      <dgm:t>
        <a:bodyPr/>
        <a:lstStyle/>
        <a:p>
          <a:r>
            <a:rPr lang="en-US" dirty="0"/>
            <a:t>Activity Based Design</a:t>
          </a:r>
        </a:p>
      </dgm:t>
    </dgm:pt>
    <dgm:pt modelId="{AE406C6D-54B6-4137-9BF9-405A056FB18F}" type="parTrans" cxnId="{ED66D698-4E87-426E-A0E4-49FF4537335A}">
      <dgm:prSet/>
      <dgm:spPr/>
      <dgm:t>
        <a:bodyPr/>
        <a:lstStyle/>
        <a:p>
          <a:endParaRPr lang="en-US"/>
        </a:p>
      </dgm:t>
    </dgm:pt>
    <dgm:pt modelId="{270A1D39-22F2-45CD-BF40-6927AD9BD3E8}" type="sibTrans" cxnId="{ED66D698-4E87-426E-A0E4-49FF4537335A}">
      <dgm:prSet/>
      <dgm:spPr/>
      <dgm:t>
        <a:bodyPr/>
        <a:lstStyle/>
        <a:p>
          <a:endParaRPr lang="en-US"/>
        </a:p>
      </dgm:t>
    </dgm:pt>
    <dgm:pt modelId="{5C808B99-1754-4770-93BC-22BC64900D75}">
      <dgm:prSet phldrT="[Text]"/>
      <dgm:spPr/>
      <dgm:t>
        <a:bodyPr/>
        <a:lstStyle/>
        <a:p>
          <a:r>
            <a:rPr lang="en-US" dirty="0"/>
            <a:t>Wiggins &amp; McTighe’s Backward Design</a:t>
          </a:r>
        </a:p>
      </dgm:t>
    </dgm:pt>
    <dgm:pt modelId="{D03444AD-9407-4B1D-9C3C-35A7C464FB22}" type="parTrans" cxnId="{1B52938C-3FE9-49EA-925E-AB3BA59A293B}">
      <dgm:prSet/>
      <dgm:spPr/>
    </dgm:pt>
    <dgm:pt modelId="{46DF4B6D-93A8-4B6A-825F-4F135A6C4AB7}" type="sibTrans" cxnId="{1B52938C-3FE9-49EA-925E-AB3BA59A293B}">
      <dgm:prSet/>
      <dgm:spPr/>
    </dgm:pt>
    <dgm:pt modelId="{81182C17-732D-40D6-88E9-EEC2F24F837C}" type="pres">
      <dgm:prSet presAssocID="{C1BF26C3-F992-4B87-84C5-F6D3B46C59F8}" presName="linear" presStyleCnt="0">
        <dgm:presLayoutVars>
          <dgm:dir/>
          <dgm:animLvl val="lvl"/>
          <dgm:resizeHandles val="exact"/>
        </dgm:presLayoutVars>
      </dgm:prSet>
      <dgm:spPr/>
    </dgm:pt>
    <dgm:pt modelId="{57DABA31-EB06-4EEA-85D0-E46D20E03FD8}" type="pres">
      <dgm:prSet presAssocID="{31B516BF-ACCC-49DD-A3A6-D3D47A3B846F}" presName="parentLin" presStyleCnt="0"/>
      <dgm:spPr/>
    </dgm:pt>
    <dgm:pt modelId="{A3AF8D08-EAE7-4445-B975-329AB6D8B744}" type="pres">
      <dgm:prSet presAssocID="{31B516BF-ACCC-49DD-A3A6-D3D47A3B846F}" presName="parentLeftMargin" presStyleLbl="node1" presStyleIdx="0" presStyleCnt="3"/>
      <dgm:spPr/>
    </dgm:pt>
    <dgm:pt modelId="{08A4CFD5-7A41-4828-ADB6-7760A701435F}" type="pres">
      <dgm:prSet presAssocID="{31B516BF-ACCC-49DD-A3A6-D3D47A3B846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64B8F84-4916-4F92-81C4-87950DB4807F}" type="pres">
      <dgm:prSet presAssocID="{31B516BF-ACCC-49DD-A3A6-D3D47A3B846F}" presName="negativeSpace" presStyleCnt="0"/>
      <dgm:spPr/>
    </dgm:pt>
    <dgm:pt modelId="{2217B2E9-5733-4F4A-841B-AABBE91AE795}" type="pres">
      <dgm:prSet presAssocID="{31B516BF-ACCC-49DD-A3A6-D3D47A3B846F}" presName="childText" presStyleLbl="conFgAcc1" presStyleIdx="0" presStyleCnt="3">
        <dgm:presLayoutVars>
          <dgm:bulletEnabled val="1"/>
        </dgm:presLayoutVars>
      </dgm:prSet>
      <dgm:spPr/>
    </dgm:pt>
    <dgm:pt modelId="{B1F099CF-B26F-4A3B-B5CF-1277411F5093}" type="pres">
      <dgm:prSet presAssocID="{F8D86E8E-523D-488F-AA6B-59279F2CD3FA}" presName="spaceBetweenRectangles" presStyleCnt="0"/>
      <dgm:spPr/>
    </dgm:pt>
    <dgm:pt modelId="{FD70669E-A71C-4D6B-A5E5-9FAC12E44E21}" type="pres">
      <dgm:prSet presAssocID="{FA31265F-CFDE-456C-8CFD-A6654A0DC7D4}" presName="parentLin" presStyleCnt="0"/>
      <dgm:spPr/>
    </dgm:pt>
    <dgm:pt modelId="{07213A0C-5629-4F81-B226-E41487A1FB0D}" type="pres">
      <dgm:prSet presAssocID="{FA31265F-CFDE-456C-8CFD-A6654A0DC7D4}" presName="parentLeftMargin" presStyleLbl="node1" presStyleIdx="0" presStyleCnt="3"/>
      <dgm:spPr/>
    </dgm:pt>
    <dgm:pt modelId="{794D8851-D6A7-4F0E-9186-0E65BF61E7C8}" type="pres">
      <dgm:prSet presAssocID="{FA31265F-CFDE-456C-8CFD-A6654A0DC7D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2214A8E-3D62-45F7-BD43-F1F5C76AA2E2}" type="pres">
      <dgm:prSet presAssocID="{FA31265F-CFDE-456C-8CFD-A6654A0DC7D4}" presName="negativeSpace" presStyleCnt="0"/>
      <dgm:spPr/>
    </dgm:pt>
    <dgm:pt modelId="{7A7AFF0D-591D-4898-80E7-A3918C641CA6}" type="pres">
      <dgm:prSet presAssocID="{FA31265F-CFDE-456C-8CFD-A6654A0DC7D4}" presName="childText" presStyleLbl="conFgAcc1" presStyleIdx="1" presStyleCnt="3">
        <dgm:presLayoutVars>
          <dgm:bulletEnabled val="1"/>
        </dgm:presLayoutVars>
      </dgm:prSet>
      <dgm:spPr/>
    </dgm:pt>
    <dgm:pt modelId="{58BF76A2-0FCF-463E-A075-8DAFFE8CBB6E}" type="pres">
      <dgm:prSet presAssocID="{270A1D39-22F2-45CD-BF40-6927AD9BD3E8}" presName="spaceBetweenRectangles" presStyleCnt="0"/>
      <dgm:spPr/>
    </dgm:pt>
    <dgm:pt modelId="{F7363792-47E8-42CD-9FE0-B4CD3F413C77}" type="pres">
      <dgm:prSet presAssocID="{5C808B99-1754-4770-93BC-22BC64900D75}" presName="parentLin" presStyleCnt="0"/>
      <dgm:spPr/>
    </dgm:pt>
    <dgm:pt modelId="{88A307E1-12DE-43A3-98C8-4F60E2D3533B}" type="pres">
      <dgm:prSet presAssocID="{5C808B99-1754-4770-93BC-22BC64900D75}" presName="parentLeftMargin" presStyleLbl="node1" presStyleIdx="1" presStyleCnt="3"/>
      <dgm:spPr/>
    </dgm:pt>
    <dgm:pt modelId="{A9E366DE-4D77-4E45-87C5-2729CB512B0A}" type="pres">
      <dgm:prSet presAssocID="{5C808B99-1754-4770-93BC-22BC64900D7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2CCC3FE-767C-433B-AF8B-8391EB0965D5}" type="pres">
      <dgm:prSet presAssocID="{5C808B99-1754-4770-93BC-22BC64900D75}" presName="negativeSpace" presStyleCnt="0"/>
      <dgm:spPr/>
    </dgm:pt>
    <dgm:pt modelId="{C64F2C3E-B4B6-410F-9AF8-2C702774C4F6}" type="pres">
      <dgm:prSet presAssocID="{5C808B99-1754-4770-93BC-22BC64900D7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2238223-E262-4AE3-BCF0-266977DA26C1}" type="presOf" srcId="{5C808B99-1754-4770-93BC-22BC64900D75}" destId="{88A307E1-12DE-43A3-98C8-4F60E2D3533B}" srcOrd="0" destOrd="0" presId="urn:microsoft.com/office/officeart/2005/8/layout/list1"/>
    <dgm:cxn modelId="{C0E0C52F-2DF7-4E5B-ACEC-E1E7B55CF72A}" type="presOf" srcId="{31B516BF-ACCC-49DD-A3A6-D3D47A3B846F}" destId="{08A4CFD5-7A41-4828-ADB6-7760A701435F}" srcOrd="1" destOrd="0" presId="urn:microsoft.com/office/officeart/2005/8/layout/list1"/>
    <dgm:cxn modelId="{4343CA8B-EA25-4682-9BBE-1B734C5F9474}" srcId="{C1BF26C3-F992-4B87-84C5-F6D3B46C59F8}" destId="{31B516BF-ACCC-49DD-A3A6-D3D47A3B846F}" srcOrd="0" destOrd="0" parTransId="{BA821A3F-AF63-43E3-A420-A6E24412B8C3}" sibTransId="{F8D86E8E-523D-488F-AA6B-59279F2CD3FA}"/>
    <dgm:cxn modelId="{1B52938C-3FE9-49EA-925E-AB3BA59A293B}" srcId="{C1BF26C3-F992-4B87-84C5-F6D3B46C59F8}" destId="{5C808B99-1754-4770-93BC-22BC64900D75}" srcOrd="2" destOrd="0" parTransId="{D03444AD-9407-4B1D-9C3C-35A7C464FB22}" sibTransId="{46DF4B6D-93A8-4B6A-825F-4F135A6C4AB7}"/>
    <dgm:cxn modelId="{746F428F-B942-4587-B24B-82F0CF387EF7}" type="presOf" srcId="{FA31265F-CFDE-456C-8CFD-A6654A0DC7D4}" destId="{07213A0C-5629-4F81-B226-E41487A1FB0D}" srcOrd="0" destOrd="0" presId="urn:microsoft.com/office/officeart/2005/8/layout/list1"/>
    <dgm:cxn modelId="{ED66D698-4E87-426E-A0E4-49FF4537335A}" srcId="{C1BF26C3-F992-4B87-84C5-F6D3B46C59F8}" destId="{FA31265F-CFDE-456C-8CFD-A6654A0DC7D4}" srcOrd="1" destOrd="0" parTransId="{AE406C6D-54B6-4137-9BF9-405A056FB18F}" sibTransId="{270A1D39-22F2-45CD-BF40-6927AD9BD3E8}"/>
    <dgm:cxn modelId="{25094EA7-70B2-4BB1-B930-EE5020DEAD66}" type="presOf" srcId="{5C808B99-1754-4770-93BC-22BC64900D75}" destId="{A9E366DE-4D77-4E45-87C5-2729CB512B0A}" srcOrd="1" destOrd="0" presId="urn:microsoft.com/office/officeart/2005/8/layout/list1"/>
    <dgm:cxn modelId="{121617C7-386F-46B2-921A-EEC48965EC7C}" type="presOf" srcId="{31B516BF-ACCC-49DD-A3A6-D3D47A3B846F}" destId="{A3AF8D08-EAE7-4445-B975-329AB6D8B744}" srcOrd="0" destOrd="0" presId="urn:microsoft.com/office/officeart/2005/8/layout/list1"/>
    <dgm:cxn modelId="{A5AE14E4-F08D-4327-9723-15A10C77559E}" type="presOf" srcId="{C1BF26C3-F992-4B87-84C5-F6D3B46C59F8}" destId="{81182C17-732D-40D6-88E9-EEC2F24F837C}" srcOrd="0" destOrd="0" presId="urn:microsoft.com/office/officeart/2005/8/layout/list1"/>
    <dgm:cxn modelId="{7B344AF1-7D6F-45EA-B038-2611AC01E398}" type="presOf" srcId="{FA31265F-CFDE-456C-8CFD-A6654A0DC7D4}" destId="{794D8851-D6A7-4F0E-9186-0E65BF61E7C8}" srcOrd="1" destOrd="0" presId="urn:microsoft.com/office/officeart/2005/8/layout/list1"/>
    <dgm:cxn modelId="{276B3BF0-99A1-45C6-9211-5CBE78FD5319}" type="presParOf" srcId="{81182C17-732D-40D6-88E9-EEC2F24F837C}" destId="{57DABA31-EB06-4EEA-85D0-E46D20E03FD8}" srcOrd="0" destOrd="0" presId="urn:microsoft.com/office/officeart/2005/8/layout/list1"/>
    <dgm:cxn modelId="{5EDC0B7B-EA12-41B9-B28B-00EC5FDCFF00}" type="presParOf" srcId="{57DABA31-EB06-4EEA-85D0-E46D20E03FD8}" destId="{A3AF8D08-EAE7-4445-B975-329AB6D8B744}" srcOrd="0" destOrd="0" presId="urn:microsoft.com/office/officeart/2005/8/layout/list1"/>
    <dgm:cxn modelId="{A3067C69-DC21-4E56-8F4D-00FCFB256111}" type="presParOf" srcId="{57DABA31-EB06-4EEA-85D0-E46D20E03FD8}" destId="{08A4CFD5-7A41-4828-ADB6-7760A701435F}" srcOrd="1" destOrd="0" presId="urn:microsoft.com/office/officeart/2005/8/layout/list1"/>
    <dgm:cxn modelId="{AA4BAEB5-DD69-4E8D-B3CF-CA8470C379F9}" type="presParOf" srcId="{81182C17-732D-40D6-88E9-EEC2F24F837C}" destId="{964B8F84-4916-4F92-81C4-87950DB4807F}" srcOrd="1" destOrd="0" presId="urn:microsoft.com/office/officeart/2005/8/layout/list1"/>
    <dgm:cxn modelId="{88CC7C0B-B93B-4AF2-BBCF-F21CB87F8412}" type="presParOf" srcId="{81182C17-732D-40D6-88E9-EEC2F24F837C}" destId="{2217B2E9-5733-4F4A-841B-AABBE91AE795}" srcOrd="2" destOrd="0" presId="urn:microsoft.com/office/officeart/2005/8/layout/list1"/>
    <dgm:cxn modelId="{BE695C5B-2F50-4360-8691-1D454B316FDA}" type="presParOf" srcId="{81182C17-732D-40D6-88E9-EEC2F24F837C}" destId="{B1F099CF-B26F-4A3B-B5CF-1277411F5093}" srcOrd="3" destOrd="0" presId="urn:microsoft.com/office/officeart/2005/8/layout/list1"/>
    <dgm:cxn modelId="{AC687358-6747-47BF-95FA-5C19C62C29E8}" type="presParOf" srcId="{81182C17-732D-40D6-88E9-EEC2F24F837C}" destId="{FD70669E-A71C-4D6B-A5E5-9FAC12E44E21}" srcOrd="4" destOrd="0" presId="urn:microsoft.com/office/officeart/2005/8/layout/list1"/>
    <dgm:cxn modelId="{7C2F63E1-48B3-4552-AFAE-10FCF9DC5662}" type="presParOf" srcId="{FD70669E-A71C-4D6B-A5E5-9FAC12E44E21}" destId="{07213A0C-5629-4F81-B226-E41487A1FB0D}" srcOrd="0" destOrd="0" presId="urn:microsoft.com/office/officeart/2005/8/layout/list1"/>
    <dgm:cxn modelId="{79D03E20-DDA7-48AE-89B3-2F5F1681E6A0}" type="presParOf" srcId="{FD70669E-A71C-4D6B-A5E5-9FAC12E44E21}" destId="{794D8851-D6A7-4F0E-9186-0E65BF61E7C8}" srcOrd="1" destOrd="0" presId="urn:microsoft.com/office/officeart/2005/8/layout/list1"/>
    <dgm:cxn modelId="{E1208536-4504-4E22-88D5-807C8F7506D4}" type="presParOf" srcId="{81182C17-732D-40D6-88E9-EEC2F24F837C}" destId="{02214A8E-3D62-45F7-BD43-F1F5C76AA2E2}" srcOrd="5" destOrd="0" presId="urn:microsoft.com/office/officeart/2005/8/layout/list1"/>
    <dgm:cxn modelId="{1E515B2F-5E99-4D2A-9DDC-AC96BC55FDDF}" type="presParOf" srcId="{81182C17-732D-40D6-88E9-EEC2F24F837C}" destId="{7A7AFF0D-591D-4898-80E7-A3918C641CA6}" srcOrd="6" destOrd="0" presId="urn:microsoft.com/office/officeart/2005/8/layout/list1"/>
    <dgm:cxn modelId="{E335E8DE-FC57-4FEA-8404-3985E1D35B3E}" type="presParOf" srcId="{81182C17-732D-40D6-88E9-EEC2F24F837C}" destId="{58BF76A2-0FCF-463E-A075-8DAFFE8CBB6E}" srcOrd="7" destOrd="0" presId="urn:microsoft.com/office/officeart/2005/8/layout/list1"/>
    <dgm:cxn modelId="{843C3708-C488-4ED2-869A-5DD8E6A229C5}" type="presParOf" srcId="{81182C17-732D-40D6-88E9-EEC2F24F837C}" destId="{F7363792-47E8-42CD-9FE0-B4CD3F413C77}" srcOrd="8" destOrd="0" presId="urn:microsoft.com/office/officeart/2005/8/layout/list1"/>
    <dgm:cxn modelId="{63EE66E5-A730-4D2D-86AE-BB8BB83F5ACC}" type="presParOf" srcId="{F7363792-47E8-42CD-9FE0-B4CD3F413C77}" destId="{88A307E1-12DE-43A3-98C8-4F60E2D3533B}" srcOrd="0" destOrd="0" presId="urn:microsoft.com/office/officeart/2005/8/layout/list1"/>
    <dgm:cxn modelId="{957DBD6F-DEA3-47C3-AD63-BF33A5A3C559}" type="presParOf" srcId="{F7363792-47E8-42CD-9FE0-B4CD3F413C77}" destId="{A9E366DE-4D77-4E45-87C5-2729CB512B0A}" srcOrd="1" destOrd="0" presId="urn:microsoft.com/office/officeart/2005/8/layout/list1"/>
    <dgm:cxn modelId="{96705376-F08F-4795-B7DA-5EC636DD84DC}" type="presParOf" srcId="{81182C17-732D-40D6-88E9-EEC2F24F837C}" destId="{62CCC3FE-767C-433B-AF8B-8391EB0965D5}" srcOrd="9" destOrd="0" presId="urn:microsoft.com/office/officeart/2005/8/layout/list1"/>
    <dgm:cxn modelId="{FBD81DA1-E9D3-4862-A7FE-857D77152EA1}" type="presParOf" srcId="{81182C17-732D-40D6-88E9-EEC2F24F837C}" destId="{C64F2C3E-B4B6-410F-9AF8-2C702774C4F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357145-F97E-4B70-AD35-2BCDECB0AB98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9868A0-6450-46F2-A68E-BCA591749B28}">
      <dgm:prSet phldrT="[Text]"/>
      <dgm:spPr/>
      <dgm:t>
        <a:bodyPr/>
        <a:lstStyle/>
        <a:p>
          <a:r>
            <a:rPr lang="en-US" dirty="0"/>
            <a:t>Desired Results</a:t>
          </a:r>
        </a:p>
      </dgm:t>
    </dgm:pt>
    <dgm:pt modelId="{49E9F835-225F-4721-AD07-CA0A3D197EE2}" type="parTrans" cxnId="{6DC1ED68-7B02-4ED4-8456-127A3412C85F}">
      <dgm:prSet/>
      <dgm:spPr/>
      <dgm:t>
        <a:bodyPr/>
        <a:lstStyle/>
        <a:p>
          <a:endParaRPr lang="en-US"/>
        </a:p>
      </dgm:t>
    </dgm:pt>
    <dgm:pt modelId="{F7E12B1D-B6B2-4139-8CDB-73FECD15B13E}" type="sibTrans" cxnId="{6DC1ED68-7B02-4ED4-8456-127A3412C85F}">
      <dgm:prSet/>
      <dgm:spPr/>
      <dgm:t>
        <a:bodyPr/>
        <a:lstStyle/>
        <a:p>
          <a:endParaRPr lang="en-US"/>
        </a:p>
      </dgm:t>
    </dgm:pt>
    <dgm:pt modelId="{2D52CD60-401E-4B8C-86F3-CB8F7EF12F5E}">
      <dgm:prSet phldrT="[Text]"/>
      <dgm:spPr/>
      <dgm:t>
        <a:bodyPr/>
        <a:lstStyle/>
        <a:p>
          <a:r>
            <a:rPr lang="en-US" dirty="0"/>
            <a:t>Learning Outcomes</a:t>
          </a:r>
        </a:p>
      </dgm:t>
    </dgm:pt>
    <dgm:pt modelId="{B73A7813-8923-45C1-9248-B533485C0F55}" type="parTrans" cxnId="{739DFD98-BDD1-45DC-8D17-1D040A514ED9}">
      <dgm:prSet/>
      <dgm:spPr/>
      <dgm:t>
        <a:bodyPr/>
        <a:lstStyle/>
        <a:p>
          <a:endParaRPr lang="en-US"/>
        </a:p>
      </dgm:t>
    </dgm:pt>
    <dgm:pt modelId="{3F203A96-935A-4A36-A86E-F11852C7E7C4}" type="sibTrans" cxnId="{739DFD98-BDD1-45DC-8D17-1D040A514ED9}">
      <dgm:prSet/>
      <dgm:spPr/>
      <dgm:t>
        <a:bodyPr/>
        <a:lstStyle/>
        <a:p>
          <a:endParaRPr lang="en-US"/>
        </a:p>
      </dgm:t>
    </dgm:pt>
    <dgm:pt modelId="{E58F09D3-7A33-4A83-909C-894B1AD41345}">
      <dgm:prSet phldrT="[Text]"/>
      <dgm:spPr/>
      <dgm:t>
        <a:bodyPr/>
        <a:lstStyle/>
        <a:p>
          <a:r>
            <a:rPr lang="en-US" dirty="0"/>
            <a:t>Evidence</a:t>
          </a:r>
        </a:p>
      </dgm:t>
    </dgm:pt>
    <dgm:pt modelId="{104B37AE-D0D2-4705-8060-D5C62B6A1BC1}" type="parTrans" cxnId="{ADB2F6C9-8530-4DB5-9647-06BDAA663686}">
      <dgm:prSet/>
      <dgm:spPr/>
      <dgm:t>
        <a:bodyPr/>
        <a:lstStyle/>
        <a:p>
          <a:endParaRPr lang="en-US"/>
        </a:p>
      </dgm:t>
    </dgm:pt>
    <dgm:pt modelId="{5C5019FA-2A33-4AEB-B594-4D14AD6E06B3}" type="sibTrans" cxnId="{ADB2F6C9-8530-4DB5-9647-06BDAA663686}">
      <dgm:prSet/>
      <dgm:spPr/>
      <dgm:t>
        <a:bodyPr/>
        <a:lstStyle/>
        <a:p>
          <a:endParaRPr lang="en-US"/>
        </a:p>
      </dgm:t>
    </dgm:pt>
    <dgm:pt modelId="{CFDD1CF2-7F48-4065-9E53-29FDE2312ABF}">
      <dgm:prSet phldrT="[Text]"/>
      <dgm:spPr/>
      <dgm:t>
        <a:bodyPr/>
        <a:lstStyle/>
        <a:p>
          <a:r>
            <a:rPr lang="en-US" dirty="0"/>
            <a:t>Formal</a:t>
          </a:r>
        </a:p>
      </dgm:t>
    </dgm:pt>
    <dgm:pt modelId="{DB9D26BD-B41A-4603-B0FF-61B810917E52}" type="parTrans" cxnId="{C3DF1829-A8DD-4F4D-8251-67580EC1C993}">
      <dgm:prSet/>
      <dgm:spPr/>
      <dgm:t>
        <a:bodyPr/>
        <a:lstStyle/>
        <a:p>
          <a:endParaRPr lang="en-US"/>
        </a:p>
      </dgm:t>
    </dgm:pt>
    <dgm:pt modelId="{5DEB96A6-1719-4101-BF28-30D40774FAE9}" type="sibTrans" cxnId="{C3DF1829-A8DD-4F4D-8251-67580EC1C993}">
      <dgm:prSet/>
      <dgm:spPr/>
      <dgm:t>
        <a:bodyPr/>
        <a:lstStyle/>
        <a:p>
          <a:endParaRPr lang="en-US"/>
        </a:p>
      </dgm:t>
    </dgm:pt>
    <dgm:pt modelId="{16B10D2A-FE63-40E7-984F-141BC9924F25}">
      <dgm:prSet phldrT="[Text]"/>
      <dgm:spPr/>
      <dgm:t>
        <a:bodyPr/>
        <a:lstStyle/>
        <a:p>
          <a:r>
            <a:rPr lang="en-US" dirty="0"/>
            <a:t>Learning Experiences and Instruction</a:t>
          </a:r>
        </a:p>
      </dgm:t>
    </dgm:pt>
    <dgm:pt modelId="{105C00E9-FC0A-46EF-B78D-7F7AEDC76977}" type="parTrans" cxnId="{6141BC05-E210-44C4-90FC-F6B991AB97D8}">
      <dgm:prSet/>
      <dgm:spPr/>
      <dgm:t>
        <a:bodyPr/>
        <a:lstStyle/>
        <a:p>
          <a:endParaRPr lang="en-US"/>
        </a:p>
      </dgm:t>
    </dgm:pt>
    <dgm:pt modelId="{6AB519E8-E789-4BA2-995D-F4288BD08D88}" type="sibTrans" cxnId="{6141BC05-E210-44C4-90FC-F6B991AB97D8}">
      <dgm:prSet/>
      <dgm:spPr/>
      <dgm:t>
        <a:bodyPr/>
        <a:lstStyle/>
        <a:p>
          <a:endParaRPr lang="en-US"/>
        </a:p>
      </dgm:t>
    </dgm:pt>
    <dgm:pt modelId="{C5058218-8854-40C4-88BB-7B03DAE92CEA}">
      <dgm:prSet phldrT="[Text]"/>
      <dgm:spPr/>
      <dgm:t>
        <a:bodyPr/>
        <a:lstStyle/>
        <a:p>
          <a:r>
            <a:rPr lang="en-US" dirty="0"/>
            <a:t>Teaching Methods</a:t>
          </a:r>
        </a:p>
      </dgm:t>
    </dgm:pt>
    <dgm:pt modelId="{D72C1D8C-DF30-4194-A0CD-5AF7FFE46A41}" type="parTrans" cxnId="{645AFBF7-0CBF-4172-94B6-9278557FD237}">
      <dgm:prSet/>
      <dgm:spPr/>
      <dgm:t>
        <a:bodyPr/>
        <a:lstStyle/>
        <a:p>
          <a:endParaRPr lang="en-US"/>
        </a:p>
      </dgm:t>
    </dgm:pt>
    <dgm:pt modelId="{E0DBD07F-5F1B-4AB4-8159-E821D3B4FEB4}" type="sibTrans" cxnId="{645AFBF7-0CBF-4172-94B6-9278557FD237}">
      <dgm:prSet/>
      <dgm:spPr/>
      <dgm:t>
        <a:bodyPr/>
        <a:lstStyle/>
        <a:p>
          <a:endParaRPr lang="en-US"/>
        </a:p>
      </dgm:t>
    </dgm:pt>
    <dgm:pt modelId="{B65925A8-1D18-4D1A-964F-AF6AC9D6005A}">
      <dgm:prSet phldrT="[Text]"/>
      <dgm:spPr/>
      <dgm:t>
        <a:bodyPr/>
        <a:lstStyle/>
        <a:p>
          <a:r>
            <a:rPr lang="en-US" dirty="0"/>
            <a:t>Informal</a:t>
          </a:r>
        </a:p>
      </dgm:t>
    </dgm:pt>
    <dgm:pt modelId="{593227AC-DA2E-462A-A35F-F604F1D9BCE7}" type="parTrans" cxnId="{C544A76C-7F47-4847-844A-90E91523AA6F}">
      <dgm:prSet/>
      <dgm:spPr/>
      <dgm:t>
        <a:bodyPr/>
        <a:lstStyle/>
        <a:p>
          <a:endParaRPr lang="en-US"/>
        </a:p>
      </dgm:t>
    </dgm:pt>
    <dgm:pt modelId="{8216DFD4-3CA5-46B8-AAFA-4D54FB948B62}" type="sibTrans" cxnId="{C544A76C-7F47-4847-844A-90E91523AA6F}">
      <dgm:prSet/>
      <dgm:spPr/>
      <dgm:t>
        <a:bodyPr/>
        <a:lstStyle/>
        <a:p>
          <a:endParaRPr lang="en-US"/>
        </a:p>
      </dgm:t>
    </dgm:pt>
    <dgm:pt modelId="{7F161D59-01C9-4E8D-BE17-192F8EA2B511}" type="pres">
      <dgm:prSet presAssocID="{8C357145-F97E-4B70-AD35-2BCDECB0AB98}" presName="Name0" presStyleCnt="0">
        <dgm:presLayoutVars>
          <dgm:dir/>
          <dgm:animLvl val="lvl"/>
          <dgm:resizeHandles val="exact"/>
        </dgm:presLayoutVars>
      </dgm:prSet>
      <dgm:spPr/>
    </dgm:pt>
    <dgm:pt modelId="{28083977-8A27-4964-A576-82D02F5106BA}" type="pres">
      <dgm:prSet presAssocID="{8C357145-F97E-4B70-AD35-2BCDECB0AB98}" presName="tSp" presStyleCnt="0"/>
      <dgm:spPr/>
    </dgm:pt>
    <dgm:pt modelId="{E90BD64F-8A50-4E86-97C2-847BA6110F6B}" type="pres">
      <dgm:prSet presAssocID="{8C357145-F97E-4B70-AD35-2BCDECB0AB98}" presName="bSp" presStyleCnt="0"/>
      <dgm:spPr/>
    </dgm:pt>
    <dgm:pt modelId="{72078532-74E5-4D15-8067-2A0541D3FF6A}" type="pres">
      <dgm:prSet presAssocID="{8C357145-F97E-4B70-AD35-2BCDECB0AB98}" presName="process" presStyleCnt="0"/>
      <dgm:spPr/>
    </dgm:pt>
    <dgm:pt modelId="{E2EC2401-7D7F-45E8-A5AD-D4115AC13C1A}" type="pres">
      <dgm:prSet presAssocID="{1A9868A0-6450-46F2-A68E-BCA591749B28}" presName="composite1" presStyleCnt="0"/>
      <dgm:spPr/>
    </dgm:pt>
    <dgm:pt modelId="{8E3666D6-63CF-4EF3-A743-30BED7495142}" type="pres">
      <dgm:prSet presAssocID="{1A9868A0-6450-46F2-A68E-BCA591749B28}" presName="dummyNode1" presStyleLbl="node1" presStyleIdx="0" presStyleCnt="3"/>
      <dgm:spPr/>
    </dgm:pt>
    <dgm:pt modelId="{6255FD03-76C1-4BE7-8735-E49C1AB63928}" type="pres">
      <dgm:prSet presAssocID="{1A9868A0-6450-46F2-A68E-BCA591749B28}" presName="childNode1" presStyleLbl="bgAcc1" presStyleIdx="0" presStyleCnt="3">
        <dgm:presLayoutVars>
          <dgm:bulletEnabled val="1"/>
        </dgm:presLayoutVars>
      </dgm:prSet>
      <dgm:spPr/>
    </dgm:pt>
    <dgm:pt modelId="{45A25B87-83B8-4838-B2DF-F3C5164BF277}" type="pres">
      <dgm:prSet presAssocID="{1A9868A0-6450-46F2-A68E-BCA591749B28}" presName="childNode1tx" presStyleLbl="bgAcc1" presStyleIdx="0" presStyleCnt="3">
        <dgm:presLayoutVars>
          <dgm:bulletEnabled val="1"/>
        </dgm:presLayoutVars>
      </dgm:prSet>
      <dgm:spPr/>
    </dgm:pt>
    <dgm:pt modelId="{E996DBBD-AA65-450C-8EDD-C2BAD0C13746}" type="pres">
      <dgm:prSet presAssocID="{1A9868A0-6450-46F2-A68E-BCA591749B28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AE6ABBE0-CD45-4E68-A81A-0D037CA1AB0B}" type="pres">
      <dgm:prSet presAssocID="{1A9868A0-6450-46F2-A68E-BCA591749B28}" presName="connSite1" presStyleCnt="0"/>
      <dgm:spPr/>
    </dgm:pt>
    <dgm:pt modelId="{18028546-5EFE-490F-BB75-723E02754EBC}" type="pres">
      <dgm:prSet presAssocID="{F7E12B1D-B6B2-4139-8CDB-73FECD15B13E}" presName="Name9" presStyleLbl="sibTrans2D1" presStyleIdx="0" presStyleCnt="2"/>
      <dgm:spPr/>
    </dgm:pt>
    <dgm:pt modelId="{5A063E35-1A05-4CB1-B7B8-9A1AD5EC4778}" type="pres">
      <dgm:prSet presAssocID="{E58F09D3-7A33-4A83-909C-894B1AD41345}" presName="composite2" presStyleCnt="0"/>
      <dgm:spPr/>
    </dgm:pt>
    <dgm:pt modelId="{86338E34-6023-4811-A7CE-F270864DE8AE}" type="pres">
      <dgm:prSet presAssocID="{E58F09D3-7A33-4A83-909C-894B1AD41345}" presName="dummyNode2" presStyleLbl="node1" presStyleIdx="0" presStyleCnt="3"/>
      <dgm:spPr/>
    </dgm:pt>
    <dgm:pt modelId="{5788A394-CDF9-4B61-A632-5F9669D4B83C}" type="pres">
      <dgm:prSet presAssocID="{E58F09D3-7A33-4A83-909C-894B1AD41345}" presName="childNode2" presStyleLbl="bgAcc1" presStyleIdx="1" presStyleCnt="3">
        <dgm:presLayoutVars>
          <dgm:bulletEnabled val="1"/>
        </dgm:presLayoutVars>
      </dgm:prSet>
      <dgm:spPr/>
    </dgm:pt>
    <dgm:pt modelId="{F14BFDDE-EC6F-48EE-AF3C-C639D1785D5B}" type="pres">
      <dgm:prSet presAssocID="{E58F09D3-7A33-4A83-909C-894B1AD41345}" presName="childNode2tx" presStyleLbl="bgAcc1" presStyleIdx="1" presStyleCnt="3">
        <dgm:presLayoutVars>
          <dgm:bulletEnabled val="1"/>
        </dgm:presLayoutVars>
      </dgm:prSet>
      <dgm:spPr/>
    </dgm:pt>
    <dgm:pt modelId="{7779B136-96F1-4C1B-8557-AB2794935569}" type="pres">
      <dgm:prSet presAssocID="{E58F09D3-7A33-4A83-909C-894B1AD41345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DC36450A-9040-4EFC-A83D-8C8A6ADF75A4}" type="pres">
      <dgm:prSet presAssocID="{E58F09D3-7A33-4A83-909C-894B1AD41345}" presName="connSite2" presStyleCnt="0"/>
      <dgm:spPr/>
    </dgm:pt>
    <dgm:pt modelId="{8B7228C3-E8EB-4A21-A1F1-CF84805CAB21}" type="pres">
      <dgm:prSet presAssocID="{5C5019FA-2A33-4AEB-B594-4D14AD6E06B3}" presName="Name18" presStyleLbl="sibTrans2D1" presStyleIdx="1" presStyleCnt="2"/>
      <dgm:spPr/>
    </dgm:pt>
    <dgm:pt modelId="{8A64379A-C96C-437C-93F1-9B0172180F6B}" type="pres">
      <dgm:prSet presAssocID="{16B10D2A-FE63-40E7-984F-141BC9924F25}" presName="composite1" presStyleCnt="0"/>
      <dgm:spPr/>
    </dgm:pt>
    <dgm:pt modelId="{FEA54C94-2604-4250-A7D4-60E91C85766F}" type="pres">
      <dgm:prSet presAssocID="{16B10D2A-FE63-40E7-984F-141BC9924F25}" presName="dummyNode1" presStyleLbl="node1" presStyleIdx="1" presStyleCnt="3"/>
      <dgm:spPr/>
    </dgm:pt>
    <dgm:pt modelId="{513FCED3-428C-4AAB-87D6-066015C4528A}" type="pres">
      <dgm:prSet presAssocID="{16B10D2A-FE63-40E7-984F-141BC9924F25}" presName="childNode1" presStyleLbl="bgAcc1" presStyleIdx="2" presStyleCnt="3">
        <dgm:presLayoutVars>
          <dgm:bulletEnabled val="1"/>
        </dgm:presLayoutVars>
      </dgm:prSet>
      <dgm:spPr/>
    </dgm:pt>
    <dgm:pt modelId="{24C45C60-6A0B-4B01-81DA-C21689F81E00}" type="pres">
      <dgm:prSet presAssocID="{16B10D2A-FE63-40E7-984F-141BC9924F25}" presName="childNode1tx" presStyleLbl="bgAcc1" presStyleIdx="2" presStyleCnt="3">
        <dgm:presLayoutVars>
          <dgm:bulletEnabled val="1"/>
        </dgm:presLayoutVars>
      </dgm:prSet>
      <dgm:spPr/>
    </dgm:pt>
    <dgm:pt modelId="{B1E62472-C838-4E2A-B1D5-83911788DD6F}" type="pres">
      <dgm:prSet presAssocID="{16B10D2A-FE63-40E7-984F-141BC9924F25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C5DA60CB-13DE-4E98-8EF8-F3659E523596}" type="pres">
      <dgm:prSet presAssocID="{16B10D2A-FE63-40E7-984F-141BC9924F25}" presName="connSite1" presStyleCnt="0"/>
      <dgm:spPr/>
    </dgm:pt>
  </dgm:ptLst>
  <dgm:cxnLst>
    <dgm:cxn modelId="{3ED23F03-9B16-4B81-8B71-17A8CBACBB12}" type="presOf" srcId="{8C357145-F97E-4B70-AD35-2BCDECB0AB98}" destId="{7F161D59-01C9-4E8D-BE17-192F8EA2B511}" srcOrd="0" destOrd="0" presId="urn:microsoft.com/office/officeart/2005/8/layout/hProcess4"/>
    <dgm:cxn modelId="{C0824C04-D8DE-4BF1-B504-A7DC64B59A07}" type="presOf" srcId="{B65925A8-1D18-4D1A-964F-AF6AC9D6005A}" destId="{F14BFDDE-EC6F-48EE-AF3C-C639D1785D5B}" srcOrd="1" destOrd="1" presId="urn:microsoft.com/office/officeart/2005/8/layout/hProcess4"/>
    <dgm:cxn modelId="{6141BC05-E210-44C4-90FC-F6B991AB97D8}" srcId="{8C357145-F97E-4B70-AD35-2BCDECB0AB98}" destId="{16B10D2A-FE63-40E7-984F-141BC9924F25}" srcOrd="2" destOrd="0" parTransId="{105C00E9-FC0A-46EF-B78D-7F7AEDC76977}" sibTransId="{6AB519E8-E789-4BA2-995D-F4288BD08D88}"/>
    <dgm:cxn modelId="{CB651220-3412-4021-92EA-6A9B0484DD36}" type="presOf" srcId="{16B10D2A-FE63-40E7-984F-141BC9924F25}" destId="{B1E62472-C838-4E2A-B1D5-83911788DD6F}" srcOrd="0" destOrd="0" presId="urn:microsoft.com/office/officeart/2005/8/layout/hProcess4"/>
    <dgm:cxn modelId="{C3DF1829-A8DD-4F4D-8251-67580EC1C993}" srcId="{E58F09D3-7A33-4A83-909C-894B1AD41345}" destId="{CFDD1CF2-7F48-4065-9E53-29FDE2312ABF}" srcOrd="0" destOrd="0" parTransId="{DB9D26BD-B41A-4603-B0FF-61B810917E52}" sibTransId="{5DEB96A6-1719-4101-BF28-30D40774FAE9}"/>
    <dgm:cxn modelId="{A031B82A-EB4F-4F02-9CC7-8B186F7B398F}" type="presOf" srcId="{CFDD1CF2-7F48-4065-9E53-29FDE2312ABF}" destId="{5788A394-CDF9-4B61-A632-5F9669D4B83C}" srcOrd="0" destOrd="0" presId="urn:microsoft.com/office/officeart/2005/8/layout/hProcess4"/>
    <dgm:cxn modelId="{1D49993E-7DE8-468F-8855-B702250E5B64}" type="presOf" srcId="{B65925A8-1D18-4D1A-964F-AF6AC9D6005A}" destId="{5788A394-CDF9-4B61-A632-5F9669D4B83C}" srcOrd="0" destOrd="1" presId="urn:microsoft.com/office/officeart/2005/8/layout/hProcess4"/>
    <dgm:cxn modelId="{C1626F60-9D43-4716-9653-515554F6E38B}" type="presOf" srcId="{1A9868A0-6450-46F2-A68E-BCA591749B28}" destId="{E996DBBD-AA65-450C-8EDD-C2BAD0C13746}" srcOrd="0" destOrd="0" presId="urn:microsoft.com/office/officeart/2005/8/layout/hProcess4"/>
    <dgm:cxn modelId="{6DC1ED68-7B02-4ED4-8456-127A3412C85F}" srcId="{8C357145-F97E-4B70-AD35-2BCDECB0AB98}" destId="{1A9868A0-6450-46F2-A68E-BCA591749B28}" srcOrd="0" destOrd="0" parTransId="{49E9F835-225F-4721-AD07-CA0A3D197EE2}" sibTransId="{F7E12B1D-B6B2-4139-8CDB-73FECD15B13E}"/>
    <dgm:cxn modelId="{C544A76C-7F47-4847-844A-90E91523AA6F}" srcId="{E58F09D3-7A33-4A83-909C-894B1AD41345}" destId="{B65925A8-1D18-4D1A-964F-AF6AC9D6005A}" srcOrd="1" destOrd="0" parTransId="{593227AC-DA2E-462A-A35F-F604F1D9BCE7}" sibTransId="{8216DFD4-3CA5-46B8-AAFA-4D54FB948B62}"/>
    <dgm:cxn modelId="{2B0CB358-7993-4819-AC07-1F93A4CF62F4}" type="presOf" srcId="{E58F09D3-7A33-4A83-909C-894B1AD41345}" destId="{7779B136-96F1-4C1B-8557-AB2794935569}" srcOrd="0" destOrd="0" presId="urn:microsoft.com/office/officeart/2005/8/layout/hProcess4"/>
    <dgm:cxn modelId="{A44E207E-7EA1-442B-8116-CA49952371B0}" type="presOf" srcId="{C5058218-8854-40C4-88BB-7B03DAE92CEA}" destId="{513FCED3-428C-4AAB-87D6-066015C4528A}" srcOrd="0" destOrd="0" presId="urn:microsoft.com/office/officeart/2005/8/layout/hProcess4"/>
    <dgm:cxn modelId="{0E2E1081-8645-4D21-BC6E-63FD89CE6BCF}" type="presOf" srcId="{2D52CD60-401E-4B8C-86F3-CB8F7EF12F5E}" destId="{45A25B87-83B8-4838-B2DF-F3C5164BF277}" srcOrd="1" destOrd="0" presId="urn:microsoft.com/office/officeart/2005/8/layout/hProcess4"/>
    <dgm:cxn modelId="{1864E285-FB48-494B-8D07-8F7D9C3C4E65}" type="presOf" srcId="{2D52CD60-401E-4B8C-86F3-CB8F7EF12F5E}" destId="{6255FD03-76C1-4BE7-8735-E49C1AB63928}" srcOrd="0" destOrd="0" presId="urn:microsoft.com/office/officeart/2005/8/layout/hProcess4"/>
    <dgm:cxn modelId="{0FD6CE97-D483-4D81-B7FE-3FC799FAF780}" type="presOf" srcId="{CFDD1CF2-7F48-4065-9E53-29FDE2312ABF}" destId="{F14BFDDE-EC6F-48EE-AF3C-C639D1785D5B}" srcOrd="1" destOrd="0" presId="urn:microsoft.com/office/officeart/2005/8/layout/hProcess4"/>
    <dgm:cxn modelId="{739DFD98-BDD1-45DC-8D17-1D040A514ED9}" srcId="{1A9868A0-6450-46F2-A68E-BCA591749B28}" destId="{2D52CD60-401E-4B8C-86F3-CB8F7EF12F5E}" srcOrd="0" destOrd="0" parTransId="{B73A7813-8923-45C1-9248-B533485C0F55}" sibTransId="{3F203A96-935A-4A36-A86E-F11852C7E7C4}"/>
    <dgm:cxn modelId="{D638229F-A087-4FFD-9C41-F65A309766D9}" type="presOf" srcId="{5C5019FA-2A33-4AEB-B594-4D14AD6E06B3}" destId="{8B7228C3-E8EB-4A21-A1F1-CF84805CAB21}" srcOrd="0" destOrd="0" presId="urn:microsoft.com/office/officeart/2005/8/layout/hProcess4"/>
    <dgm:cxn modelId="{1FB00EAC-9EEF-48DD-BE1D-36DBDE58D092}" type="presOf" srcId="{C5058218-8854-40C4-88BB-7B03DAE92CEA}" destId="{24C45C60-6A0B-4B01-81DA-C21689F81E00}" srcOrd="1" destOrd="0" presId="urn:microsoft.com/office/officeart/2005/8/layout/hProcess4"/>
    <dgm:cxn modelId="{ADB2F6C9-8530-4DB5-9647-06BDAA663686}" srcId="{8C357145-F97E-4B70-AD35-2BCDECB0AB98}" destId="{E58F09D3-7A33-4A83-909C-894B1AD41345}" srcOrd="1" destOrd="0" parTransId="{104B37AE-D0D2-4705-8060-D5C62B6A1BC1}" sibTransId="{5C5019FA-2A33-4AEB-B594-4D14AD6E06B3}"/>
    <dgm:cxn modelId="{B4DBFCD8-1245-4B90-A250-8E2A7732A797}" type="presOf" srcId="{F7E12B1D-B6B2-4139-8CDB-73FECD15B13E}" destId="{18028546-5EFE-490F-BB75-723E02754EBC}" srcOrd="0" destOrd="0" presId="urn:microsoft.com/office/officeart/2005/8/layout/hProcess4"/>
    <dgm:cxn modelId="{645AFBF7-0CBF-4172-94B6-9278557FD237}" srcId="{16B10D2A-FE63-40E7-984F-141BC9924F25}" destId="{C5058218-8854-40C4-88BB-7B03DAE92CEA}" srcOrd="0" destOrd="0" parTransId="{D72C1D8C-DF30-4194-A0CD-5AF7FFE46A41}" sibTransId="{E0DBD07F-5F1B-4AB4-8159-E821D3B4FEB4}"/>
    <dgm:cxn modelId="{4AD46C44-A84E-4638-91E7-9BCAB3C15028}" type="presParOf" srcId="{7F161D59-01C9-4E8D-BE17-192F8EA2B511}" destId="{28083977-8A27-4964-A576-82D02F5106BA}" srcOrd="0" destOrd="0" presId="urn:microsoft.com/office/officeart/2005/8/layout/hProcess4"/>
    <dgm:cxn modelId="{B47E2F4B-BB36-4005-B053-2271D1352295}" type="presParOf" srcId="{7F161D59-01C9-4E8D-BE17-192F8EA2B511}" destId="{E90BD64F-8A50-4E86-97C2-847BA6110F6B}" srcOrd="1" destOrd="0" presId="urn:microsoft.com/office/officeart/2005/8/layout/hProcess4"/>
    <dgm:cxn modelId="{EA94B4EA-3A14-44BE-8057-8DACAF3753EC}" type="presParOf" srcId="{7F161D59-01C9-4E8D-BE17-192F8EA2B511}" destId="{72078532-74E5-4D15-8067-2A0541D3FF6A}" srcOrd="2" destOrd="0" presId="urn:microsoft.com/office/officeart/2005/8/layout/hProcess4"/>
    <dgm:cxn modelId="{54E0E733-2D9D-4519-B6B2-112AF6208FDA}" type="presParOf" srcId="{72078532-74E5-4D15-8067-2A0541D3FF6A}" destId="{E2EC2401-7D7F-45E8-A5AD-D4115AC13C1A}" srcOrd="0" destOrd="0" presId="urn:microsoft.com/office/officeart/2005/8/layout/hProcess4"/>
    <dgm:cxn modelId="{DEF9D51E-D822-4D5D-B651-38EE730723C2}" type="presParOf" srcId="{E2EC2401-7D7F-45E8-A5AD-D4115AC13C1A}" destId="{8E3666D6-63CF-4EF3-A743-30BED7495142}" srcOrd="0" destOrd="0" presId="urn:microsoft.com/office/officeart/2005/8/layout/hProcess4"/>
    <dgm:cxn modelId="{1392D309-2FDB-4987-8B6A-0C33D9A85DEC}" type="presParOf" srcId="{E2EC2401-7D7F-45E8-A5AD-D4115AC13C1A}" destId="{6255FD03-76C1-4BE7-8735-E49C1AB63928}" srcOrd="1" destOrd="0" presId="urn:microsoft.com/office/officeart/2005/8/layout/hProcess4"/>
    <dgm:cxn modelId="{B41FA088-04EE-4A97-98E9-311B65CCC550}" type="presParOf" srcId="{E2EC2401-7D7F-45E8-A5AD-D4115AC13C1A}" destId="{45A25B87-83B8-4838-B2DF-F3C5164BF277}" srcOrd="2" destOrd="0" presId="urn:microsoft.com/office/officeart/2005/8/layout/hProcess4"/>
    <dgm:cxn modelId="{C6F79C15-AD5A-4CD4-BE50-7B42886BB2F9}" type="presParOf" srcId="{E2EC2401-7D7F-45E8-A5AD-D4115AC13C1A}" destId="{E996DBBD-AA65-450C-8EDD-C2BAD0C13746}" srcOrd="3" destOrd="0" presId="urn:microsoft.com/office/officeart/2005/8/layout/hProcess4"/>
    <dgm:cxn modelId="{461A5813-7CB0-4989-87E9-A6988C1EA0E0}" type="presParOf" srcId="{E2EC2401-7D7F-45E8-A5AD-D4115AC13C1A}" destId="{AE6ABBE0-CD45-4E68-A81A-0D037CA1AB0B}" srcOrd="4" destOrd="0" presId="urn:microsoft.com/office/officeart/2005/8/layout/hProcess4"/>
    <dgm:cxn modelId="{89761ED9-224F-4A7B-B74D-1D503CDD7920}" type="presParOf" srcId="{72078532-74E5-4D15-8067-2A0541D3FF6A}" destId="{18028546-5EFE-490F-BB75-723E02754EBC}" srcOrd="1" destOrd="0" presId="urn:microsoft.com/office/officeart/2005/8/layout/hProcess4"/>
    <dgm:cxn modelId="{A8DDE16A-E5A2-46AF-9A64-D07C9D4C39D2}" type="presParOf" srcId="{72078532-74E5-4D15-8067-2A0541D3FF6A}" destId="{5A063E35-1A05-4CB1-B7B8-9A1AD5EC4778}" srcOrd="2" destOrd="0" presId="urn:microsoft.com/office/officeart/2005/8/layout/hProcess4"/>
    <dgm:cxn modelId="{AB3EE9A8-473D-4F9B-99CB-509505A8DB9B}" type="presParOf" srcId="{5A063E35-1A05-4CB1-B7B8-9A1AD5EC4778}" destId="{86338E34-6023-4811-A7CE-F270864DE8AE}" srcOrd="0" destOrd="0" presId="urn:microsoft.com/office/officeart/2005/8/layout/hProcess4"/>
    <dgm:cxn modelId="{B88011EC-5E4F-418C-8614-DDBC2C345774}" type="presParOf" srcId="{5A063E35-1A05-4CB1-B7B8-9A1AD5EC4778}" destId="{5788A394-CDF9-4B61-A632-5F9669D4B83C}" srcOrd="1" destOrd="0" presId="urn:microsoft.com/office/officeart/2005/8/layout/hProcess4"/>
    <dgm:cxn modelId="{4A2A4E22-851F-4231-A237-23D86A4F6A52}" type="presParOf" srcId="{5A063E35-1A05-4CB1-B7B8-9A1AD5EC4778}" destId="{F14BFDDE-EC6F-48EE-AF3C-C639D1785D5B}" srcOrd="2" destOrd="0" presId="urn:microsoft.com/office/officeart/2005/8/layout/hProcess4"/>
    <dgm:cxn modelId="{1F535F51-279B-407A-8F7C-2F32C5DCA6FA}" type="presParOf" srcId="{5A063E35-1A05-4CB1-B7B8-9A1AD5EC4778}" destId="{7779B136-96F1-4C1B-8557-AB2794935569}" srcOrd="3" destOrd="0" presId="urn:microsoft.com/office/officeart/2005/8/layout/hProcess4"/>
    <dgm:cxn modelId="{258B4835-1956-45FA-80D0-E795E604CE8B}" type="presParOf" srcId="{5A063E35-1A05-4CB1-B7B8-9A1AD5EC4778}" destId="{DC36450A-9040-4EFC-A83D-8C8A6ADF75A4}" srcOrd="4" destOrd="0" presId="urn:microsoft.com/office/officeart/2005/8/layout/hProcess4"/>
    <dgm:cxn modelId="{3D39B722-8149-4C3D-935F-EFDFC948D152}" type="presParOf" srcId="{72078532-74E5-4D15-8067-2A0541D3FF6A}" destId="{8B7228C3-E8EB-4A21-A1F1-CF84805CAB21}" srcOrd="3" destOrd="0" presId="urn:microsoft.com/office/officeart/2005/8/layout/hProcess4"/>
    <dgm:cxn modelId="{E791B164-6F3D-4A6E-A84B-4F6D323592B3}" type="presParOf" srcId="{72078532-74E5-4D15-8067-2A0541D3FF6A}" destId="{8A64379A-C96C-437C-93F1-9B0172180F6B}" srcOrd="4" destOrd="0" presId="urn:microsoft.com/office/officeart/2005/8/layout/hProcess4"/>
    <dgm:cxn modelId="{C711D3F8-AFC4-491E-A602-271FB9926D37}" type="presParOf" srcId="{8A64379A-C96C-437C-93F1-9B0172180F6B}" destId="{FEA54C94-2604-4250-A7D4-60E91C85766F}" srcOrd="0" destOrd="0" presId="urn:microsoft.com/office/officeart/2005/8/layout/hProcess4"/>
    <dgm:cxn modelId="{6BFDE65D-FAF2-45E6-8192-59E8270AB74D}" type="presParOf" srcId="{8A64379A-C96C-437C-93F1-9B0172180F6B}" destId="{513FCED3-428C-4AAB-87D6-066015C4528A}" srcOrd="1" destOrd="0" presId="urn:microsoft.com/office/officeart/2005/8/layout/hProcess4"/>
    <dgm:cxn modelId="{41B1307B-19B8-42DF-A490-551F0937D2D8}" type="presParOf" srcId="{8A64379A-C96C-437C-93F1-9B0172180F6B}" destId="{24C45C60-6A0B-4B01-81DA-C21689F81E00}" srcOrd="2" destOrd="0" presId="urn:microsoft.com/office/officeart/2005/8/layout/hProcess4"/>
    <dgm:cxn modelId="{BD42A088-6213-46A0-B638-BEDDC584053A}" type="presParOf" srcId="{8A64379A-C96C-437C-93F1-9B0172180F6B}" destId="{B1E62472-C838-4E2A-B1D5-83911788DD6F}" srcOrd="3" destOrd="0" presId="urn:microsoft.com/office/officeart/2005/8/layout/hProcess4"/>
    <dgm:cxn modelId="{5D5A8C84-9D6E-4FDE-A3EB-74C6D83498D5}" type="presParOf" srcId="{8A64379A-C96C-437C-93F1-9B0172180F6B}" destId="{C5DA60CB-13DE-4E98-8EF8-F3659E523596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17B2E9-5733-4F4A-841B-AABBE91AE795}">
      <dsp:nvSpPr>
        <dsp:cNvPr id="0" name=""/>
        <dsp:cNvSpPr/>
      </dsp:nvSpPr>
      <dsp:spPr>
        <a:xfrm>
          <a:off x="0" y="1122208"/>
          <a:ext cx="108345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A4CFD5-7A41-4828-ADB6-7760A701435F}">
      <dsp:nvSpPr>
        <dsp:cNvPr id="0" name=""/>
        <dsp:cNvSpPr/>
      </dsp:nvSpPr>
      <dsp:spPr>
        <a:xfrm>
          <a:off x="541728" y="694168"/>
          <a:ext cx="7584203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665" tIns="0" rIns="28666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Coverage-Based Design</a:t>
          </a:r>
        </a:p>
      </dsp:txBody>
      <dsp:txXfrm>
        <a:off x="583518" y="735958"/>
        <a:ext cx="7500623" cy="772500"/>
      </dsp:txXfrm>
    </dsp:sp>
    <dsp:sp modelId="{7A7AFF0D-591D-4898-80E7-A3918C641CA6}">
      <dsp:nvSpPr>
        <dsp:cNvPr id="0" name=""/>
        <dsp:cNvSpPr/>
      </dsp:nvSpPr>
      <dsp:spPr>
        <a:xfrm>
          <a:off x="0" y="2437648"/>
          <a:ext cx="108345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4D8851-D6A7-4F0E-9186-0E65BF61E7C8}">
      <dsp:nvSpPr>
        <dsp:cNvPr id="0" name=""/>
        <dsp:cNvSpPr/>
      </dsp:nvSpPr>
      <dsp:spPr>
        <a:xfrm>
          <a:off x="541728" y="2009608"/>
          <a:ext cx="7584203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665" tIns="0" rIns="28666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Activity Based Design</a:t>
          </a:r>
        </a:p>
      </dsp:txBody>
      <dsp:txXfrm>
        <a:off x="583518" y="2051398"/>
        <a:ext cx="7500623" cy="772500"/>
      </dsp:txXfrm>
    </dsp:sp>
    <dsp:sp modelId="{C64F2C3E-B4B6-410F-9AF8-2C702774C4F6}">
      <dsp:nvSpPr>
        <dsp:cNvPr id="0" name=""/>
        <dsp:cNvSpPr/>
      </dsp:nvSpPr>
      <dsp:spPr>
        <a:xfrm>
          <a:off x="0" y="3753088"/>
          <a:ext cx="108345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E366DE-4D77-4E45-87C5-2729CB512B0A}">
      <dsp:nvSpPr>
        <dsp:cNvPr id="0" name=""/>
        <dsp:cNvSpPr/>
      </dsp:nvSpPr>
      <dsp:spPr>
        <a:xfrm>
          <a:off x="541728" y="3325047"/>
          <a:ext cx="7584203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665" tIns="0" rIns="286665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Wiggins &amp; McTighe’s Backward Design</a:t>
          </a:r>
        </a:p>
      </dsp:txBody>
      <dsp:txXfrm>
        <a:off x="583518" y="3366837"/>
        <a:ext cx="7500623" cy="772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55FD03-76C1-4BE7-8735-E49C1AB63928}">
      <dsp:nvSpPr>
        <dsp:cNvPr id="0" name=""/>
        <dsp:cNvSpPr/>
      </dsp:nvSpPr>
      <dsp:spPr>
        <a:xfrm>
          <a:off x="423542" y="1109591"/>
          <a:ext cx="2585086" cy="2132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Learning Outcomes</a:t>
          </a:r>
        </a:p>
      </dsp:txBody>
      <dsp:txXfrm>
        <a:off x="472609" y="1158658"/>
        <a:ext cx="2486952" cy="1577131"/>
      </dsp:txXfrm>
    </dsp:sp>
    <dsp:sp modelId="{18028546-5EFE-490F-BB75-723E02754EBC}">
      <dsp:nvSpPr>
        <dsp:cNvPr id="0" name=""/>
        <dsp:cNvSpPr/>
      </dsp:nvSpPr>
      <dsp:spPr>
        <a:xfrm>
          <a:off x="1846782" y="1511413"/>
          <a:ext cx="3007450" cy="3007450"/>
        </a:xfrm>
        <a:prstGeom prst="leftCircularArrow">
          <a:avLst>
            <a:gd name="adj1" fmla="val 3671"/>
            <a:gd name="adj2" fmla="val 457399"/>
            <a:gd name="adj3" fmla="val 2232910"/>
            <a:gd name="adj4" fmla="val 9024489"/>
            <a:gd name="adj5" fmla="val 428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96DBBD-AA65-450C-8EDD-C2BAD0C13746}">
      <dsp:nvSpPr>
        <dsp:cNvPr id="0" name=""/>
        <dsp:cNvSpPr/>
      </dsp:nvSpPr>
      <dsp:spPr>
        <a:xfrm>
          <a:off x="998006" y="2784856"/>
          <a:ext cx="2297854" cy="913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Desired Results</a:t>
          </a:r>
        </a:p>
      </dsp:txBody>
      <dsp:txXfrm>
        <a:off x="1024770" y="2811620"/>
        <a:ext cx="2244326" cy="860252"/>
      </dsp:txXfrm>
    </dsp:sp>
    <dsp:sp modelId="{5788A394-CDF9-4B61-A632-5F9669D4B83C}">
      <dsp:nvSpPr>
        <dsp:cNvPr id="0" name=""/>
        <dsp:cNvSpPr/>
      </dsp:nvSpPr>
      <dsp:spPr>
        <a:xfrm>
          <a:off x="3821640" y="1109591"/>
          <a:ext cx="2585086" cy="2132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Formal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Informal</a:t>
          </a:r>
        </a:p>
      </dsp:txBody>
      <dsp:txXfrm>
        <a:off x="3870707" y="1615548"/>
        <a:ext cx="2486952" cy="1577131"/>
      </dsp:txXfrm>
    </dsp:sp>
    <dsp:sp modelId="{8B7228C3-E8EB-4A21-A1F1-CF84805CAB21}">
      <dsp:nvSpPr>
        <dsp:cNvPr id="0" name=""/>
        <dsp:cNvSpPr/>
      </dsp:nvSpPr>
      <dsp:spPr>
        <a:xfrm>
          <a:off x="5223338" y="-251125"/>
          <a:ext cx="3337767" cy="3337767"/>
        </a:xfrm>
        <a:prstGeom prst="circularArrow">
          <a:avLst>
            <a:gd name="adj1" fmla="val 3308"/>
            <a:gd name="adj2" fmla="val 408578"/>
            <a:gd name="adj3" fmla="val 19415911"/>
            <a:gd name="adj4" fmla="val 12575511"/>
            <a:gd name="adj5" fmla="val 385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79B136-96F1-4C1B-8557-AB2794935569}">
      <dsp:nvSpPr>
        <dsp:cNvPr id="0" name=""/>
        <dsp:cNvSpPr/>
      </dsp:nvSpPr>
      <dsp:spPr>
        <a:xfrm>
          <a:off x="4396104" y="652700"/>
          <a:ext cx="2297854" cy="913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Evidence</a:t>
          </a:r>
        </a:p>
      </dsp:txBody>
      <dsp:txXfrm>
        <a:off x="4422868" y="679464"/>
        <a:ext cx="2244326" cy="860252"/>
      </dsp:txXfrm>
    </dsp:sp>
    <dsp:sp modelId="{513FCED3-428C-4AAB-87D6-066015C4528A}">
      <dsp:nvSpPr>
        <dsp:cNvPr id="0" name=""/>
        <dsp:cNvSpPr/>
      </dsp:nvSpPr>
      <dsp:spPr>
        <a:xfrm>
          <a:off x="7219739" y="1109591"/>
          <a:ext cx="2585086" cy="2132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Teaching Methods</a:t>
          </a:r>
        </a:p>
      </dsp:txBody>
      <dsp:txXfrm>
        <a:off x="7268806" y="1158658"/>
        <a:ext cx="2486952" cy="1577131"/>
      </dsp:txXfrm>
    </dsp:sp>
    <dsp:sp modelId="{B1E62472-C838-4E2A-B1D5-83911788DD6F}">
      <dsp:nvSpPr>
        <dsp:cNvPr id="0" name=""/>
        <dsp:cNvSpPr/>
      </dsp:nvSpPr>
      <dsp:spPr>
        <a:xfrm>
          <a:off x="7794202" y="2784856"/>
          <a:ext cx="2297854" cy="913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Learning Experiences and Instruction</a:t>
          </a:r>
        </a:p>
      </dsp:txBody>
      <dsp:txXfrm>
        <a:off x="7820966" y="2811620"/>
        <a:ext cx="2244326" cy="860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5E195-C89C-4871-8AE9-903FDB8B6D9D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4500" dirty="0">
                <a:solidFill>
                  <a:schemeClr val="tx2">
                    <a:lumMod val="50000"/>
                  </a:schemeClr>
                </a:solidFill>
              </a:rPr>
              <a:t>Christine Harrington Ph.D. Associate Professor and Co-Coordinator, Ed.D. in Community College Leadership Program</a:t>
            </a:r>
          </a:p>
          <a:p>
            <a:r>
              <a:rPr lang="en-US" sz="4500" dirty="0">
                <a:solidFill>
                  <a:schemeClr val="tx2">
                    <a:lumMod val="50000"/>
                  </a:schemeClr>
                </a:solidFill>
              </a:rPr>
              <a:t>New Jersey City University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041400"/>
            <a:ext cx="9544493" cy="2387600"/>
          </a:xfrm>
        </p:spPr>
        <p:txBody>
          <a:bodyPr/>
          <a:lstStyle/>
          <a:p>
            <a:r>
              <a:rPr lang="en-US" dirty="0"/>
              <a:t>Backward Course Design:  An Introduction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564529"/>
              </p:ext>
            </p:extLst>
          </p:nvPr>
        </p:nvGraphicFramePr>
        <p:xfrm>
          <a:off x="754912" y="1456660"/>
          <a:ext cx="10834576" cy="517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Design Frameworks</a:t>
            </a:r>
          </a:p>
        </p:txBody>
      </p:sp>
    </p:spTree>
    <p:extLst>
      <p:ext uri="{BB962C8B-B14F-4D97-AF65-F5344CB8AC3E}">
        <p14:creationId xmlns:p14="http://schemas.microsoft.com/office/powerpoint/2010/main" val="154689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7924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Backward Design</a:t>
            </a:r>
          </a:p>
        </p:txBody>
      </p:sp>
    </p:spTree>
    <p:extLst>
      <p:ext uri="{BB962C8B-B14F-4D97-AF65-F5344CB8AC3E}">
        <p14:creationId xmlns:p14="http://schemas.microsoft.com/office/powerpoint/2010/main" val="122404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333" y="2367977"/>
            <a:ext cx="5885201" cy="390384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Backward Design is Based on:</a:t>
            </a:r>
          </a:p>
        </p:txBody>
      </p:sp>
    </p:spTree>
    <p:extLst>
      <p:ext uri="{BB962C8B-B14F-4D97-AF65-F5344CB8AC3E}">
        <p14:creationId xmlns:p14="http://schemas.microsoft.com/office/powerpoint/2010/main" val="434215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ifferentiatedInstruction-Inclusion - Question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143" y="2082400"/>
            <a:ext cx="5113355" cy="4531051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Bloom’s Taxonomy of Educational Objectives</a:t>
            </a:r>
          </a:p>
        </p:txBody>
      </p:sp>
    </p:spTree>
    <p:extLst>
      <p:ext uri="{BB962C8B-B14F-4D97-AF65-F5344CB8AC3E}">
        <p14:creationId xmlns:p14="http://schemas.microsoft.com/office/powerpoint/2010/main" val="1894055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erbs for Learning Objectives - Bloom's Taxonomy">
            <a:extLst>
              <a:ext uri="{FF2B5EF4-FFF2-40B4-BE49-F238E27FC236}">
                <a16:creationId xmlns:a16="http://schemas.microsoft.com/office/drawing/2014/main" id="{B4D0AC2F-DF17-4F20-AE68-194BE762742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84762" y="2051041"/>
            <a:ext cx="4661765" cy="4116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F0559559-37B2-4B2C-8F55-45BD0ECE2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Course Design During a Pandemic</a:t>
            </a:r>
            <a:br>
              <a:rPr lang="en-US" dirty="0"/>
            </a:br>
            <a:r>
              <a:rPr lang="en-US" dirty="0"/>
              <a:t>Step 1:  Learning Outcomes</a:t>
            </a:r>
          </a:p>
        </p:txBody>
      </p:sp>
      <p:pic>
        <p:nvPicPr>
          <p:cNvPr id="1030" name="Picture 6" descr="Important sticker. stock vector. Illustration of banner - 153288674">
            <a:extLst>
              <a:ext uri="{FF2B5EF4-FFF2-40B4-BE49-F238E27FC236}">
                <a16:creationId xmlns:a16="http://schemas.microsoft.com/office/drawing/2014/main" id="{60A7E183-CF1E-4FA8-A8D3-74832E6986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13" y="2179477"/>
            <a:ext cx="4511253" cy="2091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0818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B3A129-9BC9-4ABE-9E36-052D30B3EE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May need to get creative!</a:t>
            </a:r>
          </a:p>
          <a:p>
            <a:endParaRPr lang="en-US" sz="3600" dirty="0"/>
          </a:p>
          <a:p>
            <a:r>
              <a:rPr lang="en-US" sz="3600" dirty="0"/>
              <a:t>Explore online tools</a:t>
            </a:r>
          </a:p>
          <a:p>
            <a:endParaRPr lang="en-US" sz="3600" dirty="0"/>
          </a:p>
          <a:p>
            <a:r>
              <a:rPr lang="en-US" sz="3600" dirty="0"/>
              <a:t>Consult with colleagues</a:t>
            </a:r>
          </a:p>
        </p:txBody>
      </p:sp>
      <p:pic>
        <p:nvPicPr>
          <p:cNvPr id="2050" name="Picture 2" descr="Person Using Macbook Pro on White Table">
            <a:extLst>
              <a:ext uri="{FF2B5EF4-FFF2-40B4-BE49-F238E27FC236}">
                <a16:creationId xmlns:a16="http://schemas.microsoft.com/office/drawing/2014/main" id="{29DE886E-E4FE-421D-AA8D-4F41C9EC2922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6617" y="1825625"/>
            <a:ext cx="2904765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B8D2B416-549B-46D3-B242-A2061E113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Course Design During a Pandemic </a:t>
            </a:r>
            <a:br>
              <a:rPr lang="en-US" dirty="0"/>
            </a:br>
            <a:r>
              <a:rPr lang="en-US" dirty="0"/>
              <a:t>Step 2:  Evidence</a:t>
            </a:r>
          </a:p>
        </p:txBody>
      </p:sp>
    </p:spTree>
    <p:extLst>
      <p:ext uri="{BB962C8B-B14F-4D97-AF65-F5344CB8AC3E}">
        <p14:creationId xmlns:p14="http://schemas.microsoft.com/office/powerpoint/2010/main" val="492296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ontent Placeholder 1">
            <a:extLst>
              <a:ext uri="{FF2B5EF4-FFF2-40B4-BE49-F238E27FC236}">
                <a16:creationId xmlns:a16="http://schemas.microsoft.com/office/drawing/2014/main" id="{374F947D-553C-443B-A222-05DE9B7E00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Synchronous and Asynchronous Lessons</a:t>
            </a:r>
          </a:p>
          <a:p>
            <a:endParaRPr lang="en-US" sz="3200" dirty="0"/>
          </a:p>
          <a:p>
            <a:r>
              <a:rPr lang="en-US" sz="3200" dirty="0"/>
              <a:t>Examples and Resources</a:t>
            </a:r>
          </a:p>
          <a:p>
            <a:endParaRPr lang="en-US" sz="3200" dirty="0"/>
          </a:p>
          <a:p>
            <a:r>
              <a:rPr lang="en-US" sz="3200" dirty="0"/>
              <a:t>Feedback Opportunities</a:t>
            </a:r>
          </a:p>
        </p:txBody>
      </p:sp>
      <p:pic>
        <p:nvPicPr>
          <p:cNvPr id="3074" name="Picture 2" descr="Photo of Kid Playing With Kinetic Sand While Watching Through Imac">
            <a:extLst>
              <a:ext uri="{FF2B5EF4-FFF2-40B4-BE49-F238E27FC236}">
                <a16:creationId xmlns:a16="http://schemas.microsoft.com/office/drawing/2014/main" id="{8A5B2C77-BDEE-4E86-96DD-C9E22563F30C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43946"/>
          <a:stretch/>
        </p:blipFill>
        <p:spPr bwMode="auto">
          <a:xfrm>
            <a:off x="838200" y="1825625"/>
            <a:ext cx="5181600" cy="4351338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F762A91-58EF-473B-AA8D-A052E7ED0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dirty="0"/>
              <a:t>Course Design During a Pandemic </a:t>
            </a:r>
            <a:br>
              <a:rPr lang="en-US" dirty="0"/>
            </a:br>
            <a:r>
              <a:rPr lang="en-US" dirty="0"/>
              <a:t>Step 3:  Teaching</a:t>
            </a:r>
          </a:p>
        </p:txBody>
      </p:sp>
    </p:spTree>
    <p:extLst>
      <p:ext uri="{BB962C8B-B14F-4D97-AF65-F5344CB8AC3E}">
        <p14:creationId xmlns:p14="http://schemas.microsoft.com/office/powerpoint/2010/main" val="1167919288"/>
      </p:ext>
    </p:extLst>
  </p:cSld>
  <p:clrMapOvr>
    <a:masterClrMapping/>
  </p:clrMapOvr>
</p:sld>
</file>

<file path=ppt/theme/theme1.xml><?xml version="1.0" encoding="utf-8"?>
<a:theme xmlns:a="http://schemas.openxmlformats.org/drawingml/2006/main" name="Melancholy abstract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ancholy abstract design template" id="{53D6E29E-BC16-4C15-929C-E5E8D3EE1C7C}" vid="{7719C5F9-D258-4D09-B252-90C1DAED72A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CEFEFB8-71C6-4A9E-8EF9-0768355D7E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121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Melancholy abstract design template</vt:lpstr>
      <vt:lpstr>Backward Course Design:  An Introduction</vt:lpstr>
      <vt:lpstr>Course Design Frameworks</vt:lpstr>
      <vt:lpstr>Backward Design</vt:lpstr>
      <vt:lpstr>Backward Design is Based on:</vt:lpstr>
      <vt:lpstr>Bloom’s Taxonomy of Educational Objectives</vt:lpstr>
      <vt:lpstr>Course Design During a Pandemic Step 1:  Learning Outcomes</vt:lpstr>
      <vt:lpstr>Course Design During a Pandemic  Step 2:  Evidence</vt:lpstr>
      <vt:lpstr>Course Design During a Pandemic  Step 3:  Teaching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Backward Course Design:  An Introduction</dc:title>
  <dc:creator>Christine Harrington</dc:creator>
  <cp:lastModifiedBy>Christine Harrington</cp:lastModifiedBy>
  <cp:revision>2</cp:revision>
  <dcterms:created xsi:type="dcterms:W3CDTF">2020-08-26T08:35:46Z</dcterms:created>
  <dcterms:modified xsi:type="dcterms:W3CDTF">2020-08-27T14:58:18Z</dcterms:modified>
</cp:coreProperties>
</file>