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4" r:id="rId4"/>
    <p:sldId id="268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5"/>
    <p:restoredTop sz="94672"/>
  </p:normalViewPr>
  <p:slideViewPr>
    <p:cSldViewPr snapToGrid="0" snapToObjects="1">
      <p:cViewPr varScale="1">
        <p:scale>
          <a:sx n="116" d="100"/>
          <a:sy n="116" d="100"/>
        </p:scale>
        <p:origin x="200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ECD89-12FE-9840-B37C-76821204EE8A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6E0A6-C532-4049-81EE-89B049D7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4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2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0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6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5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78FF-275E-5946-9617-1A74DD2FF60E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C9AB-F58D-1E4E-8160-009B11EF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613752"/>
            <a:ext cx="8229600" cy="3742981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6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94934"/>
            <a:ext cx="8229600" cy="45618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56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9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56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3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9789"/>
            <a:ext cx="8229600" cy="45618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9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9789"/>
            <a:ext cx="8229600" cy="456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39958"/>
            <a:ext cx="8229600" cy="456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4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39958"/>
            <a:ext cx="8229600" cy="456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9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NJCU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THORNTON</dc:creator>
  <cp:lastModifiedBy>Microsoft Office User</cp:lastModifiedBy>
  <cp:revision>3</cp:revision>
  <dcterms:created xsi:type="dcterms:W3CDTF">2015-03-17T14:59:11Z</dcterms:created>
  <dcterms:modified xsi:type="dcterms:W3CDTF">2017-06-12T20:20:20Z</dcterms:modified>
</cp:coreProperties>
</file>